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33.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6.xml" ContentType="application/vnd.openxmlformats-officedocument.presentationml.slideLayout+xml"/>
  <Override PartName="/ppt/slideMasters/slideMaster1.xml" ContentType="application/vnd.openxmlformats-officedocument.presentationml.slideMaster+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52.xml" ContentType="application/vnd.openxmlformats-officedocument.presentationml.slideLayout+xml"/>
  <Override PartName="/ppt/notesSlides/notesSlide7.xml" ContentType="application/vnd.openxmlformats-officedocument.presentationml.notesSlide+xml"/>
  <Override PartName="/ppt/slideLayouts/slideLayout5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53.xml" ContentType="application/vnd.openxmlformats-officedocument.presentationml.slideLayout+xml"/>
  <Override PartName="/ppt/notesSlides/notesSlide1.xml" ContentType="application/vnd.openxmlformats-officedocument.presentationml.notesSl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11" r:id="rId3"/>
    <p:sldMasterId id="2147483729" r:id="rId4"/>
  </p:sldMasterIdLst>
  <p:notesMasterIdLst>
    <p:notesMasterId r:id="rId38"/>
  </p:notesMasterIdLst>
  <p:handoutMasterIdLst>
    <p:handoutMasterId r:id="rId39"/>
  </p:handoutMasterIdLst>
  <p:sldIdLst>
    <p:sldId id="440" r:id="rId5"/>
    <p:sldId id="441" r:id="rId6"/>
    <p:sldId id="424" r:id="rId7"/>
    <p:sldId id="400" r:id="rId8"/>
    <p:sldId id="389" r:id="rId9"/>
    <p:sldId id="426" r:id="rId10"/>
    <p:sldId id="432" r:id="rId11"/>
    <p:sldId id="411" r:id="rId12"/>
    <p:sldId id="436" r:id="rId13"/>
    <p:sldId id="412" r:id="rId14"/>
    <p:sldId id="414" r:id="rId15"/>
    <p:sldId id="416" r:id="rId16"/>
    <p:sldId id="437" r:id="rId17"/>
    <p:sldId id="438" r:id="rId18"/>
    <p:sldId id="421" r:id="rId19"/>
    <p:sldId id="423" r:id="rId20"/>
    <p:sldId id="418" r:id="rId21"/>
    <p:sldId id="419" r:id="rId22"/>
    <p:sldId id="330" r:id="rId23"/>
    <p:sldId id="331" r:id="rId24"/>
    <p:sldId id="425" r:id="rId25"/>
    <p:sldId id="322" r:id="rId26"/>
    <p:sldId id="377" r:id="rId27"/>
    <p:sldId id="326" r:id="rId28"/>
    <p:sldId id="328" r:id="rId29"/>
    <p:sldId id="329" r:id="rId30"/>
    <p:sldId id="332" r:id="rId31"/>
    <p:sldId id="348" r:id="rId32"/>
    <p:sldId id="435" r:id="rId33"/>
    <p:sldId id="433" r:id="rId34"/>
    <p:sldId id="434" r:id="rId35"/>
    <p:sldId id="427" r:id="rId36"/>
    <p:sldId id="439" r:id="rId37"/>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Comic Sans MS" pitchFamily="66" charset="0"/>
        <a:ea typeface="+mn-ea"/>
        <a:cs typeface="+mn-cs"/>
      </a:defRPr>
    </a:lvl1pPr>
    <a:lvl2pPr marL="457200" algn="l" rtl="0" fontAlgn="base">
      <a:spcBef>
        <a:spcPct val="0"/>
      </a:spcBef>
      <a:spcAft>
        <a:spcPct val="0"/>
      </a:spcAft>
      <a:defRPr sz="4400" kern="1200">
        <a:solidFill>
          <a:schemeClr val="tx1"/>
        </a:solidFill>
        <a:latin typeface="Comic Sans MS" pitchFamily="66" charset="0"/>
        <a:ea typeface="+mn-ea"/>
        <a:cs typeface="+mn-cs"/>
      </a:defRPr>
    </a:lvl2pPr>
    <a:lvl3pPr marL="914400" algn="l" rtl="0" fontAlgn="base">
      <a:spcBef>
        <a:spcPct val="0"/>
      </a:spcBef>
      <a:spcAft>
        <a:spcPct val="0"/>
      </a:spcAft>
      <a:defRPr sz="4400" kern="1200">
        <a:solidFill>
          <a:schemeClr val="tx1"/>
        </a:solidFill>
        <a:latin typeface="Comic Sans MS" pitchFamily="66" charset="0"/>
        <a:ea typeface="+mn-ea"/>
        <a:cs typeface="+mn-cs"/>
      </a:defRPr>
    </a:lvl3pPr>
    <a:lvl4pPr marL="1371600" algn="l" rtl="0" fontAlgn="base">
      <a:spcBef>
        <a:spcPct val="0"/>
      </a:spcBef>
      <a:spcAft>
        <a:spcPct val="0"/>
      </a:spcAft>
      <a:defRPr sz="4400" kern="1200">
        <a:solidFill>
          <a:schemeClr val="tx1"/>
        </a:solidFill>
        <a:latin typeface="Comic Sans MS" pitchFamily="66" charset="0"/>
        <a:ea typeface="+mn-ea"/>
        <a:cs typeface="+mn-cs"/>
      </a:defRPr>
    </a:lvl4pPr>
    <a:lvl5pPr marL="1828800" algn="l" rtl="0" fontAlgn="base">
      <a:spcBef>
        <a:spcPct val="0"/>
      </a:spcBef>
      <a:spcAft>
        <a:spcPct val="0"/>
      </a:spcAft>
      <a:defRPr sz="4400" kern="1200">
        <a:solidFill>
          <a:schemeClr val="tx1"/>
        </a:solidFill>
        <a:latin typeface="Comic Sans MS" pitchFamily="66" charset="0"/>
        <a:ea typeface="+mn-ea"/>
        <a:cs typeface="+mn-cs"/>
      </a:defRPr>
    </a:lvl5pPr>
    <a:lvl6pPr marL="2286000" algn="l" defTabSz="914400" rtl="0" eaLnBrk="1" latinLnBrk="0" hangingPunct="1">
      <a:defRPr sz="4400" kern="1200">
        <a:solidFill>
          <a:schemeClr val="tx1"/>
        </a:solidFill>
        <a:latin typeface="Comic Sans MS" pitchFamily="66" charset="0"/>
        <a:ea typeface="+mn-ea"/>
        <a:cs typeface="+mn-cs"/>
      </a:defRPr>
    </a:lvl6pPr>
    <a:lvl7pPr marL="2743200" algn="l" defTabSz="914400" rtl="0" eaLnBrk="1" latinLnBrk="0" hangingPunct="1">
      <a:defRPr sz="4400" kern="1200">
        <a:solidFill>
          <a:schemeClr val="tx1"/>
        </a:solidFill>
        <a:latin typeface="Comic Sans MS" pitchFamily="66" charset="0"/>
        <a:ea typeface="+mn-ea"/>
        <a:cs typeface="+mn-cs"/>
      </a:defRPr>
    </a:lvl7pPr>
    <a:lvl8pPr marL="3200400" algn="l" defTabSz="914400" rtl="0" eaLnBrk="1" latinLnBrk="0" hangingPunct="1">
      <a:defRPr sz="4400" kern="1200">
        <a:solidFill>
          <a:schemeClr val="tx1"/>
        </a:solidFill>
        <a:latin typeface="Comic Sans MS" pitchFamily="66" charset="0"/>
        <a:ea typeface="+mn-ea"/>
        <a:cs typeface="+mn-cs"/>
      </a:defRPr>
    </a:lvl8pPr>
    <a:lvl9pPr marL="3657600" algn="l" defTabSz="914400" rtl="0" eaLnBrk="1" latinLnBrk="0" hangingPunct="1">
      <a:defRPr sz="4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6600"/>
    <a:srgbClr val="990099"/>
    <a:srgbClr val="336600"/>
    <a:srgbClr val="FF9933"/>
    <a:srgbClr val="9999FF"/>
    <a:srgbClr val="FF66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8" autoAdjust="0"/>
    <p:restoredTop sz="76122" autoAdjust="0"/>
  </p:normalViewPr>
  <p:slideViewPr>
    <p:cSldViewPr>
      <p:cViewPr varScale="1">
        <p:scale>
          <a:sx n="67" d="100"/>
          <a:sy n="67" d="100"/>
        </p:scale>
        <p:origin x="109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EE4C28E-3992-4043-AD74-F92C2F596526}" type="slidenum">
              <a:rPr lang="en-US"/>
              <a:pPr/>
              <a:t>‹#›</a:t>
            </a:fld>
            <a:endParaRPr lang="en-US"/>
          </a:p>
        </p:txBody>
      </p:sp>
    </p:spTree>
    <p:extLst>
      <p:ext uri="{BB962C8B-B14F-4D97-AF65-F5344CB8AC3E}">
        <p14:creationId xmlns:p14="http://schemas.microsoft.com/office/powerpoint/2010/main" val="2148556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AA8E773F-FAEE-41E7-BCA0-142DFE3FFEF6}" type="slidenum">
              <a:rPr lang="en-US"/>
              <a:pPr/>
              <a:t>‹#›</a:t>
            </a:fld>
            <a:endParaRPr lang="en-US"/>
          </a:p>
        </p:txBody>
      </p:sp>
    </p:spTree>
    <p:extLst>
      <p:ext uri="{BB962C8B-B14F-4D97-AF65-F5344CB8AC3E}">
        <p14:creationId xmlns:p14="http://schemas.microsoft.com/office/powerpoint/2010/main" val="205329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7dd316db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c7dd316d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5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6F63D-9512-43D9-A2B4-762EE5EDDAB5}" type="slidenum">
              <a:rPr lang="en-US"/>
              <a:pPr/>
              <a:t>25</a:t>
            </a:fld>
            <a:endParaRPr lang="en-US"/>
          </a:p>
        </p:txBody>
      </p:sp>
      <p:sp>
        <p:nvSpPr>
          <p:cNvPr id="155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The take home point here is “Don’t suffer in silence”</a:t>
            </a:r>
          </a:p>
        </p:txBody>
      </p:sp>
    </p:spTree>
    <p:extLst>
      <p:ext uri="{BB962C8B-B14F-4D97-AF65-F5344CB8AC3E}">
        <p14:creationId xmlns:p14="http://schemas.microsoft.com/office/powerpoint/2010/main" val="119779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02C5D-4384-45B0-9767-9B91E297F440}" type="slidenum">
              <a:rPr lang="en-US"/>
              <a:pPr/>
              <a:t>26</a:t>
            </a:fld>
            <a:endParaRPr lang="en-US"/>
          </a:p>
        </p:txBody>
      </p:sp>
      <p:sp>
        <p:nvSpPr>
          <p:cNvPr id="157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I don’t know about you but I need some help to remember to take my medication. Fortunately there are a number of ways available and one may work for you. If you have a complicated schedule, a blister pack may be right and you can speak to your doctor about that. Usually these are a week’s medication packaged in a card so that each dose time has all the tablets for that time.  Tablet organizers are another great way to help out but someone needs to set this up each week. Pictured here is a tablet organizer. Relatives are great but be cautioned – it seems that wives are better at reminding husbands than the other way around – you know what I mean!  Medication calendars are also handy to help remind you that you have taken a dose or that one is due.</a:t>
            </a:r>
          </a:p>
        </p:txBody>
      </p:sp>
    </p:spTree>
    <p:extLst>
      <p:ext uri="{BB962C8B-B14F-4D97-AF65-F5344CB8AC3E}">
        <p14:creationId xmlns:p14="http://schemas.microsoft.com/office/powerpoint/2010/main" val="69212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A1848-5F04-4E21-A9C7-1AD655FABF22}" type="slidenum">
              <a:rPr lang="en-US"/>
              <a:pPr/>
              <a:t>27</a:t>
            </a:fld>
            <a:endParaRPr lang="en-US"/>
          </a:p>
        </p:txBody>
      </p:sp>
      <p:sp>
        <p:nvSpPr>
          <p:cNvPr id="163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 note about herbal medications: Yes, many people take these and some have proven benefit but unfortunately none have been studied in paeople with kidney disease specifically. Some herbals are well known to cause or make kidney problems worse. If you are taking an herb and would like to discuss it, talk to me afterwards. Blood pressure, kidney function and blood sugars may be adversely affected by different herbals.</a:t>
            </a:r>
          </a:p>
          <a:p>
            <a:r>
              <a:rPr lang="en-US"/>
              <a:t>A short word on vitamins – once again – if you have a question about a particular one – talk to me afterwards.  The fat soluble vitamins ADE&amp;K tend to be in abundance in kidney disease and you likely don’t need supplementation. If you have been recommended to take Vitamin D given our climate or for your particular health concern, this should be fine at your stage of kidney disease.  Avoid doses of vitamin C greater than 500 mg and you should not need nor take large doses of vitamin A.</a:t>
            </a:r>
          </a:p>
        </p:txBody>
      </p:sp>
    </p:spTree>
    <p:extLst>
      <p:ext uri="{BB962C8B-B14F-4D97-AF65-F5344CB8AC3E}">
        <p14:creationId xmlns:p14="http://schemas.microsoft.com/office/powerpoint/2010/main" val="309874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C74B2-D086-4251-95E6-43DF7935BE4E}" type="slidenum">
              <a:rPr lang="en-US"/>
              <a:pPr/>
              <a:t>28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GB"/>
              <a:t>So we have encouraged you to exercise and we all know that can cause pain afterwards. Now I’m going to tell you to avoid aspirin, ibuprofen, Advil, Motrin and drugs like those.  Not only can these cause you stomach problems such as ulceration, but your blood pressure and kidney health can be made worse.  Prescription versions of these go by a variety of names so be sure to let your prescriber know you have a kidney problem. Now this is a balancing act if you have arthritis but our goal should still be to minimize your amounts of these in preference to more kidney friendly pain medications. A number of alternatives are out there so please ask! One such safe medication for pain is acetaminophen or Tylenol.</a:t>
            </a:r>
          </a:p>
          <a:p>
            <a:endParaRPr lang="en-GB"/>
          </a:p>
          <a:p>
            <a:r>
              <a:rPr lang="en-GB"/>
              <a:t>For cold preparations, how many of you take a tablet or capsule that promises to cure your sore throught, runny nose, itchy eyes, suppress your cough and stop your sneezing? These medications may contain aspirin or ASA as I mentioned may not be good for you. Additionally &amp;  unfortunately these medications can raise your blood pressure and your blood sugars as they often contain psuedoephedrine or similar that end in “phrine”.  Rather that taking this by mouth and having the drug go everywhere in your body, why not just apply it to your nose in the form of a nasal spray so you congestion is reduced without raising your blood pressure? Otrivin or neosynephrine are two such examples.  In your package is a guide to non-prescription medication that I encourage you to have handy should you need a remedy.</a:t>
            </a:r>
          </a:p>
        </p:txBody>
      </p:sp>
    </p:spTree>
    <p:extLst>
      <p:ext uri="{BB962C8B-B14F-4D97-AF65-F5344CB8AC3E}">
        <p14:creationId xmlns:p14="http://schemas.microsoft.com/office/powerpoint/2010/main" val="50638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641d900745_13_49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641d900745_13_4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84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349415E-8E12-4A49-B313-B1956C6F7B19}" type="slidenum">
              <a:rPr lang="en-US" smtClean="0">
                <a:latin typeface="Times New Roman" charset="0"/>
              </a:rPr>
              <a:pPr/>
              <a:t>4</a:t>
            </a:fld>
            <a:endParaRPr lang="en-US" smtClean="0">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smtClean="0">
              <a:latin typeface="Times New Roman" charset="0"/>
            </a:endParaRPr>
          </a:p>
        </p:txBody>
      </p:sp>
    </p:spTree>
    <p:extLst>
      <p:ext uri="{BB962C8B-B14F-4D97-AF65-F5344CB8AC3E}">
        <p14:creationId xmlns:p14="http://schemas.microsoft.com/office/powerpoint/2010/main" val="109901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70D2F38-1350-46F1-9B60-17C8E28F558B}" type="slidenum">
              <a:rPr lang="en-US" smtClean="0">
                <a:latin typeface="Times New Roman" charset="0"/>
              </a:rPr>
              <a:pPr/>
              <a:t>10</a:t>
            </a:fld>
            <a:endParaRPr lang="en-US" smtClean="0">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latin typeface="Times New Roman" charset="0"/>
            </a:endParaRPr>
          </a:p>
        </p:txBody>
      </p:sp>
    </p:spTree>
    <p:extLst>
      <p:ext uri="{BB962C8B-B14F-4D97-AF65-F5344CB8AC3E}">
        <p14:creationId xmlns:p14="http://schemas.microsoft.com/office/powerpoint/2010/main" val="250393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7AFBBB1-680A-4F78-96FF-EA945A616E7C}" type="slidenum">
              <a:rPr lang="en-US" smtClean="0">
                <a:latin typeface="Times New Roman" charset="0"/>
              </a:rPr>
              <a:pPr/>
              <a:t>15</a:t>
            </a:fld>
            <a:endParaRPr lang="en-US" smtClean="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smtClean="0">
              <a:latin typeface="Times New Roman" charset="0"/>
            </a:endParaRPr>
          </a:p>
        </p:txBody>
      </p:sp>
    </p:spTree>
    <p:extLst>
      <p:ext uri="{BB962C8B-B14F-4D97-AF65-F5344CB8AC3E}">
        <p14:creationId xmlns:p14="http://schemas.microsoft.com/office/powerpoint/2010/main" val="126020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8C32F-622F-4F29-A7CE-9DC0D9C0913F}" type="slidenum">
              <a:rPr lang="en-US"/>
              <a:pPr/>
              <a:t>19</a:t>
            </a:fld>
            <a:endParaRPr lang="en-US"/>
          </a:p>
        </p:txBody>
      </p:sp>
      <p:sp>
        <p:nvSpPr>
          <p:cNvPr id="159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I can’t stress this point enough!  Should you be unable to speak for yourself in an emergency room or if you are simply visiting a dentist, having an up to date medication list is essential and will save valuable time for you and your team to provide good care for you. Please, if you take only one thing away from this let this be it – carry a medication list with you!</a:t>
            </a:r>
          </a:p>
        </p:txBody>
      </p:sp>
    </p:spTree>
    <p:extLst>
      <p:ext uri="{BB962C8B-B14F-4D97-AF65-F5344CB8AC3E}">
        <p14:creationId xmlns:p14="http://schemas.microsoft.com/office/powerpoint/2010/main" val="398676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EC9C3-9A64-41A5-98F0-B4FCEFCF8710}" type="slidenum">
              <a:rPr lang="en-US"/>
              <a:pPr/>
              <a:t>20</a:t>
            </a:fld>
            <a:endParaRPr lang="en-US"/>
          </a:p>
        </p:txBody>
      </p:sp>
      <p:sp>
        <p:nvSpPr>
          <p:cNvPr id="1617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Here is an example of a medication list which has been conveniently placed in your folders today. Please make copies of this and fill it in completely. Note there is a section “what is it for” – take the time to know this and write it in your own words. Ask your pharmacist if you are not sure.</a:t>
            </a:r>
          </a:p>
        </p:txBody>
      </p:sp>
    </p:spTree>
    <p:extLst>
      <p:ext uri="{BB962C8B-B14F-4D97-AF65-F5344CB8AC3E}">
        <p14:creationId xmlns:p14="http://schemas.microsoft.com/office/powerpoint/2010/main" val="384172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6A5B4-B710-48DC-9B9E-E02FFF50C766}" type="slidenum">
              <a:rPr lang="en-US"/>
              <a:pPr/>
              <a:t>22</a:t>
            </a:fld>
            <a:endParaRPr lang="en-US"/>
          </a:p>
        </p:txBody>
      </p:sp>
      <p:sp>
        <p:nvSpPr>
          <p:cNvPr id="143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GB"/>
              <a:t>It’s OK to ask. Pharmacists are quite happy to help you. If they don’t have the answer, they are quite good at looking it up or knowing who would know.</a:t>
            </a:r>
          </a:p>
        </p:txBody>
      </p:sp>
    </p:spTree>
    <p:extLst>
      <p:ext uri="{BB962C8B-B14F-4D97-AF65-F5344CB8AC3E}">
        <p14:creationId xmlns:p14="http://schemas.microsoft.com/office/powerpoint/2010/main" val="143474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FD592-486B-4854-95A0-7AB152CE6815}" type="slidenum">
              <a:rPr lang="en-US"/>
              <a:pPr/>
              <a:t>23</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If your kidney function declines, your medication needs may go up or down. If your blood pressure goes up, you may need more medication yet if you are able to eat better, achieve a goal weight, exercise and stop smoking, for instance, your blood pressure may go down and medication may be reduced. The important point is that you are given the right medication in the right amount for you.</a:t>
            </a:r>
          </a:p>
          <a:p>
            <a:r>
              <a:rPr lang="en-US"/>
              <a:t>How many of you are on one blood pressure medication (raise your hand to indicate a show of hands), TWO? (Keep hand raised) Three? (raised hand) FOUR? (Raised hand). We often will use more than one medication to control blood pressure because they each work in different ways to reduce blood pressure and certain combinations will provide a better benefit that you might expect and may even be chosen to treat another condition you may have. There are many blood pressure medications out there so please, if you think you may have a side effect, talk to us about it!</a:t>
            </a:r>
          </a:p>
        </p:txBody>
      </p:sp>
    </p:spTree>
    <p:extLst>
      <p:ext uri="{BB962C8B-B14F-4D97-AF65-F5344CB8AC3E}">
        <p14:creationId xmlns:p14="http://schemas.microsoft.com/office/powerpoint/2010/main" val="26817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D4FE5-BC38-42D1-8812-E0123C3DFB8F}" type="slidenum">
              <a:rPr lang="en-US"/>
              <a:pPr/>
              <a:t>24</a:t>
            </a:fld>
            <a:endParaRPr lang="en-US"/>
          </a:p>
        </p:txBody>
      </p:sp>
      <p:sp>
        <p:nvSpPr>
          <p:cNvPr id="151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If a medicine is not quite working well for you, talk to us about it so we can make things better.</a:t>
            </a:r>
          </a:p>
          <a:p>
            <a:endParaRPr lang="en-US"/>
          </a:p>
          <a:p>
            <a:r>
              <a:rPr lang="en-US"/>
              <a:t>MARY POPPINS SLIDE – a spoonful of sugar helps the medicine go down, in the most delightful way!</a:t>
            </a:r>
          </a:p>
          <a:p>
            <a:r>
              <a:rPr lang="en-US"/>
              <a:t>Labels on the side of pill bottles – get older, type gets smaller</a:t>
            </a:r>
          </a:p>
          <a:p>
            <a:r>
              <a:rPr lang="en-US"/>
              <a:t>                                                 </a:t>
            </a:r>
          </a:p>
        </p:txBody>
      </p:sp>
    </p:spTree>
    <p:extLst>
      <p:ext uri="{BB962C8B-B14F-4D97-AF65-F5344CB8AC3E}">
        <p14:creationId xmlns:p14="http://schemas.microsoft.com/office/powerpoint/2010/main" val="175810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7DD0C-FCD3-4FE2-A614-1E7DD70FB52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056B72-FDB7-4043-8168-353605DEA3D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128B8-CA19-4B05-BEFD-D706A730F70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A86B447-26C4-450D-815A-6D779B71948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585C3EF-607F-4D93-B24F-3A55B3783FF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CCC2F5-D51C-410B-AE0E-9A884053DEC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733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360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7862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1377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8839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7D22F5-8980-42BD-AA7F-91782E2B377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11608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0604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83931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63250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291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2CA3C3-B7ED-4FD1-9FC1-F9C36A6EB06A}" type="datetimeFigureOut">
              <a:rPr lang="en-CA">
                <a:solidFill>
                  <a:prstClr val="black">
                    <a:tint val="75000"/>
                  </a:prstClr>
                </a:solidFill>
              </a:rPr>
              <a:pPr/>
              <a:t>9/21/2021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1CEF0AC-1F11-4072-85B8-AD2F2CB71DD8}"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4605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C Real slides" type="title">
  <p:cSld name="BC Real slides">
    <p:bg>
      <p:bgPr>
        <a:solidFill>
          <a:srgbClr val="F3F3F3"/>
        </a:solidFill>
        <a:effectLst/>
      </p:bgPr>
    </p:bg>
    <p:spTree>
      <p:nvGrpSpPr>
        <p:cNvPr id="1" name="Shape 8"/>
        <p:cNvGrpSpPr/>
        <p:nvPr/>
      </p:nvGrpSpPr>
      <p:grpSpPr>
        <a:xfrm>
          <a:off x="0" y="0"/>
          <a:ext cx="0" cy="0"/>
          <a:chOff x="0" y="0"/>
          <a:chExt cx="0" cy="0"/>
        </a:xfrm>
      </p:grpSpPr>
      <p:sp>
        <p:nvSpPr>
          <p:cNvPr id="9" name="Google Shape;9;p2"/>
          <p:cNvSpPr/>
          <p:nvPr/>
        </p:nvSpPr>
        <p:spPr>
          <a:xfrm>
            <a:off x="3954801" y="-30334"/>
            <a:ext cx="6823875" cy="6918667"/>
          </a:xfrm>
          <a:prstGeom prst="flowChartInputOutpu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3D296C"/>
              </a:solidFill>
              <a:latin typeface="Arial"/>
              <a:cs typeface="Arial"/>
              <a:sym typeface="Arial"/>
            </a:endParaRPr>
          </a:p>
        </p:txBody>
      </p:sp>
      <p:sp>
        <p:nvSpPr>
          <p:cNvPr id="10" name="Google Shape;10;p2"/>
          <p:cNvSpPr txBox="1">
            <a:spLocks noGrp="1"/>
          </p:cNvSpPr>
          <p:nvPr>
            <p:ph type="ctrTitle"/>
          </p:nvPr>
        </p:nvSpPr>
        <p:spPr>
          <a:xfrm>
            <a:off x="3954800" y="2665433"/>
            <a:ext cx="4469700" cy="24832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6000">
                <a:solidFill>
                  <a:srgbClr val="F3F3F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683900" y="5148633"/>
            <a:ext cx="2740500" cy="652800"/>
          </a:xfrm>
          <a:prstGeom prst="rect">
            <a:avLst/>
          </a:prstGeom>
          <a:noFill/>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a:solidFill>
                  <a:srgbClr val="F3F3F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061196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3F3F3"/>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9750" y="2859784"/>
            <a:ext cx="3933600" cy="23232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a:off x="719750" y="5066567"/>
            <a:ext cx="3933600" cy="10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 name="Google Shape;15;p3"/>
          <p:cNvSpPr txBox="1">
            <a:spLocks noGrp="1"/>
          </p:cNvSpPr>
          <p:nvPr>
            <p:ph type="title" idx="2" hasCustomPrompt="1"/>
          </p:nvPr>
        </p:nvSpPr>
        <p:spPr>
          <a:xfrm flipH="1">
            <a:off x="719675" y="1675000"/>
            <a:ext cx="1504200" cy="151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rgbClr val="E87E45"/>
              </a:buClr>
              <a:buSzPts val="3600"/>
              <a:buNone/>
              <a:defRPr sz="6000"/>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p:nvPr/>
        </p:nvSpPr>
        <p:spPr>
          <a:xfrm flipH="1">
            <a:off x="5286600" y="0"/>
            <a:ext cx="38574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3660368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798675" y="593367"/>
            <a:ext cx="2625600" cy="7636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F3F3F3"/>
              </a:buClr>
              <a:buSzPts val="1800"/>
              <a:buNone/>
              <a:defRPr sz="1800">
                <a:solidFill>
                  <a:srgbClr val="F3F3F3"/>
                </a:solidFill>
              </a:defRPr>
            </a:lvl1pPr>
            <a:lvl2pPr lvl="1">
              <a:spcBef>
                <a:spcPts val="0"/>
              </a:spcBef>
              <a:spcAft>
                <a:spcPts val="0"/>
              </a:spcAft>
              <a:buClr>
                <a:srgbClr val="F3F3F3"/>
              </a:buClr>
              <a:buSzPts val="2800"/>
              <a:buNone/>
              <a:defRPr>
                <a:solidFill>
                  <a:srgbClr val="F3F3F3"/>
                </a:solidFill>
              </a:defRPr>
            </a:lvl2pPr>
            <a:lvl3pPr lvl="2">
              <a:spcBef>
                <a:spcPts val="0"/>
              </a:spcBef>
              <a:spcAft>
                <a:spcPts val="0"/>
              </a:spcAft>
              <a:buClr>
                <a:srgbClr val="F3F3F3"/>
              </a:buClr>
              <a:buSzPts val="2800"/>
              <a:buNone/>
              <a:defRPr>
                <a:solidFill>
                  <a:srgbClr val="F3F3F3"/>
                </a:solidFill>
              </a:defRPr>
            </a:lvl3pPr>
            <a:lvl4pPr lvl="3">
              <a:spcBef>
                <a:spcPts val="0"/>
              </a:spcBef>
              <a:spcAft>
                <a:spcPts val="0"/>
              </a:spcAft>
              <a:buClr>
                <a:srgbClr val="F3F3F3"/>
              </a:buClr>
              <a:buSzPts val="2800"/>
              <a:buNone/>
              <a:defRPr>
                <a:solidFill>
                  <a:srgbClr val="F3F3F3"/>
                </a:solidFill>
              </a:defRPr>
            </a:lvl4pPr>
            <a:lvl5pPr lvl="4">
              <a:spcBef>
                <a:spcPts val="0"/>
              </a:spcBef>
              <a:spcAft>
                <a:spcPts val="0"/>
              </a:spcAft>
              <a:buClr>
                <a:srgbClr val="F3F3F3"/>
              </a:buClr>
              <a:buSzPts val="2800"/>
              <a:buNone/>
              <a:defRPr>
                <a:solidFill>
                  <a:srgbClr val="F3F3F3"/>
                </a:solidFill>
              </a:defRPr>
            </a:lvl5pPr>
            <a:lvl6pPr lvl="5">
              <a:spcBef>
                <a:spcPts val="0"/>
              </a:spcBef>
              <a:spcAft>
                <a:spcPts val="0"/>
              </a:spcAft>
              <a:buClr>
                <a:srgbClr val="F3F3F3"/>
              </a:buClr>
              <a:buSzPts val="2800"/>
              <a:buNone/>
              <a:defRPr>
                <a:solidFill>
                  <a:srgbClr val="F3F3F3"/>
                </a:solidFill>
              </a:defRPr>
            </a:lvl6pPr>
            <a:lvl7pPr lvl="6">
              <a:spcBef>
                <a:spcPts val="0"/>
              </a:spcBef>
              <a:spcAft>
                <a:spcPts val="0"/>
              </a:spcAft>
              <a:buClr>
                <a:srgbClr val="F3F3F3"/>
              </a:buClr>
              <a:buSzPts val="2800"/>
              <a:buNone/>
              <a:defRPr>
                <a:solidFill>
                  <a:srgbClr val="F3F3F3"/>
                </a:solidFill>
              </a:defRPr>
            </a:lvl7pPr>
            <a:lvl8pPr lvl="7">
              <a:spcBef>
                <a:spcPts val="0"/>
              </a:spcBef>
              <a:spcAft>
                <a:spcPts val="0"/>
              </a:spcAft>
              <a:buClr>
                <a:srgbClr val="F3F3F3"/>
              </a:buClr>
              <a:buSzPts val="2800"/>
              <a:buNone/>
              <a:defRPr>
                <a:solidFill>
                  <a:srgbClr val="F3F3F3"/>
                </a:solidFill>
              </a:defRPr>
            </a:lvl8pPr>
            <a:lvl9pPr lvl="8">
              <a:spcBef>
                <a:spcPts val="0"/>
              </a:spcBef>
              <a:spcAft>
                <a:spcPts val="0"/>
              </a:spcAft>
              <a:buClr>
                <a:srgbClr val="F3F3F3"/>
              </a:buClr>
              <a:buSzPts val="2800"/>
              <a:buNone/>
              <a:defRPr>
                <a:solidFill>
                  <a:srgbClr val="F3F3F3"/>
                </a:solidFill>
              </a:defRPr>
            </a:lvl9pPr>
          </a:lstStyle>
          <a:p>
            <a:endParaRPr/>
          </a:p>
        </p:txBody>
      </p:sp>
      <p:sp>
        <p:nvSpPr>
          <p:cNvPr id="19" name="Google Shape;19;p4"/>
          <p:cNvSpPr txBox="1">
            <a:spLocks noGrp="1"/>
          </p:cNvSpPr>
          <p:nvPr>
            <p:ph type="body" idx="1"/>
          </p:nvPr>
        </p:nvSpPr>
        <p:spPr>
          <a:xfrm>
            <a:off x="719750" y="1536633"/>
            <a:ext cx="7704600" cy="45552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Clr>
                <a:srgbClr val="F3F3F3"/>
              </a:buClr>
              <a:buSzPts val="1000"/>
              <a:buFont typeface="Josefin Slab Thin"/>
              <a:buChar char="●"/>
              <a:defRPr>
                <a:solidFill>
                  <a:srgbClr val="F3F3F3"/>
                </a:solidFill>
              </a:defRPr>
            </a:lvl1pPr>
            <a:lvl2pPr marL="914400" lvl="1" indent="-304800" rtl="0">
              <a:spcBef>
                <a:spcPts val="0"/>
              </a:spcBef>
              <a:spcAft>
                <a:spcPts val="0"/>
              </a:spcAft>
              <a:buClr>
                <a:srgbClr val="F3F3F3"/>
              </a:buClr>
              <a:buSzPts val="1200"/>
              <a:buFont typeface="Josefin Slab Thin"/>
              <a:buChar char="○"/>
              <a:defRPr>
                <a:solidFill>
                  <a:srgbClr val="F3F3F3"/>
                </a:solidFill>
              </a:defRPr>
            </a:lvl2pPr>
            <a:lvl3pPr marL="1371600" lvl="2" indent="-304800" rtl="0">
              <a:spcBef>
                <a:spcPts val="1600"/>
              </a:spcBef>
              <a:spcAft>
                <a:spcPts val="0"/>
              </a:spcAft>
              <a:buClr>
                <a:srgbClr val="F3F3F3"/>
              </a:buClr>
              <a:buSzPts val="1200"/>
              <a:buFont typeface="Josefin Slab Thin"/>
              <a:buChar char="■"/>
              <a:defRPr>
                <a:solidFill>
                  <a:srgbClr val="F3F3F3"/>
                </a:solidFill>
              </a:defRPr>
            </a:lvl3pPr>
            <a:lvl4pPr marL="1828800" lvl="3" indent="-304800" rtl="0">
              <a:spcBef>
                <a:spcPts val="1600"/>
              </a:spcBef>
              <a:spcAft>
                <a:spcPts val="0"/>
              </a:spcAft>
              <a:buClr>
                <a:srgbClr val="F3F3F3"/>
              </a:buClr>
              <a:buSzPts val="1200"/>
              <a:buFont typeface="Josefin Slab Thin"/>
              <a:buChar char="●"/>
              <a:defRPr>
                <a:solidFill>
                  <a:srgbClr val="F3F3F3"/>
                </a:solidFill>
              </a:defRPr>
            </a:lvl4pPr>
            <a:lvl5pPr marL="2286000" lvl="4" indent="-304800" rtl="0">
              <a:spcBef>
                <a:spcPts val="1600"/>
              </a:spcBef>
              <a:spcAft>
                <a:spcPts val="0"/>
              </a:spcAft>
              <a:buClr>
                <a:srgbClr val="F3F3F3"/>
              </a:buClr>
              <a:buSzPts val="1200"/>
              <a:buFont typeface="Josefin Slab Thin"/>
              <a:buChar char="○"/>
              <a:defRPr>
                <a:solidFill>
                  <a:srgbClr val="F3F3F3"/>
                </a:solidFill>
              </a:defRPr>
            </a:lvl5pPr>
            <a:lvl6pPr marL="2743200" lvl="5" indent="-304800" rtl="0">
              <a:spcBef>
                <a:spcPts val="1600"/>
              </a:spcBef>
              <a:spcAft>
                <a:spcPts val="0"/>
              </a:spcAft>
              <a:buClr>
                <a:srgbClr val="F3F3F3"/>
              </a:buClr>
              <a:buSzPts val="1200"/>
              <a:buFont typeface="Josefin Slab Thin"/>
              <a:buChar char="■"/>
              <a:defRPr>
                <a:solidFill>
                  <a:srgbClr val="F3F3F3"/>
                </a:solidFill>
              </a:defRPr>
            </a:lvl6pPr>
            <a:lvl7pPr marL="3200400" lvl="6" indent="-304800" rtl="0">
              <a:spcBef>
                <a:spcPts val="1600"/>
              </a:spcBef>
              <a:spcAft>
                <a:spcPts val="0"/>
              </a:spcAft>
              <a:buClr>
                <a:srgbClr val="F3F3F3"/>
              </a:buClr>
              <a:buSzPts val="1200"/>
              <a:buFont typeface="Josefin Slab Thin"/>
              <a:buChar char="●"/>
              <a:defRPr>
                <a:solidFill>
                  <a:srgbClr val="F3F3F3"/>
                </a:solidFill>
              </a:defRPr>
            </a:lvl7pPr>
            <a:lvl8pPr marL="3657600" lvl="7" indent="-304800" rtl="0">
              <a:spcBef>
                <a:spcPts val="1600"/>
              </a:spcBef>
              <a:spcAft>
                <a:spcPts val="0"/>
              </a:spcAft>
              <a:buClr>
                <a:srgbClr val="F3F3F3"/>
              </a:buClr>
              <a:buSzPts val="1200"/>
              <a:buFont typeface="Josefin Slab Thin"/>
              <a:buChar char="○"/>
              <a:defRPr>
                <a:solidFill>
                  <a:srgbClr val="F3F3F3"/>
                </a:solidFill>
              </a:defRPr>
            </a:lvl8pPr>
            <a:lvl9pPr marL="4114800" lvl="8" indent="-304800" rtl="0">
              <a:spcBef>
                <a:spcPts val="1600"/>
              </a:spcBef>
              <a:spcAft>
                <a:spcPts val="1600"/>
              </a:spcAft>
              <a:buClr>
                <a:srgbClr val="F3F3F3"/>
              </a:buClr>
              <a:buSzPts val="1200"/>
              <a:buFont typeface="Josefin Slab Thin"/>
              <a:buChar char="■"/>
              <a:defRPr>
                <a:solidFill>
                  <a:srgbClr val="F3F3F3"/>
                </a:solidFill>
              </a:defRPr>
            </a:lvl9pPr>
          </a:lstStyle>
          <a:p>
            <a:endParaRPr/>
          </a:p>
        </p:txBody>
      </p:sp>
    </p:spTree>
    <p:extLst>
      <p:ext uri="{BB962C8B-B14F-4D97-AF65-F5344CB8AC3E}">
        <p14:creationId xmlns:p14="http://schemas.microsoft.com/office/powerpoint/2010/main" val="2122902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796600" y="593367"/>
            <a:ext cx="2627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3601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0EEB92-017F-4486-8CA7-D5669C33EBC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29"/>
        <p:cNvGrpSpPr/>
        <p:nvPr/>
      </p:nvGrpSpPr>
      <p:grpSpPr>
        <a:xfrm>
          <a:off x="0" y="0"/>
          <a:ext cx="0" cy="0"/>
          <a:chOff x="0" y="0"/>
          <a:chExt cx="0" cy="0"/>
        </a:xfrm>
      </p:grpSpPr>
      <p:sp>
        <p:nvSpPr>
          <p:cNvPr id="30" name="Google Shape;30;p7"/>
          <p:cNvSpPr/>
          <p:nvPr/>
        </p:nvSpPr>
        <p:spPr>
          <a:xfrm flipH="1">
            <a:off x="0" y="0"/>
            <a:ext cx="9144000" cy="6858000"/>
          </a:xfrm>
          <a:prstGeom prst="rect">
            <a:avLst/>
          </a:pr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31" name="Google Shape;31;p7"/>
          <p:cNvSpPr txBox="1">
            <a:spLocks noGrp="1"/>
          </p:cNvSpPr>
          <p:nvPr>
            <p:ph type="subTitle" idx="1"/>
          </p:nvPr>
        </p:nvSpPr>
        <p:spPr>
          <a:xfrm flipH="1">
            <a:off x="2649900" y="2305400"/>
            <a:ext cx="3749400" cy="22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000"/>
              <a:buNone/>
              <a:defRPr sz="1800">
                <a:solidFill>
                  <a:srgbClr val="F3F3F3"/>
                </a:solidFill>
              </a:defRPr>
            </a:lvl1pPr>
            <a:lvl2pPr lvl="1" algn="ctr" rtl="0">
              <a:lnSpc>
                <a:spcPct val="100000"/>
              </a:lnSpc>
              <a:spcBef>
                <a:spcPts val="0"/>
              </a:spcBef>
              <a:spcAft>
                <a:spcPts val="0"/>
              </a:spcAft>
              <a:buClr>
                <a:srgbClr val="F3F3F3"/>
              </a:buClr>
              <a:buSzPts val="1000"/>
              <a:buNone/>
              <a:defRPr sz="1000">
                <a:solidFill>
                  <a:srgbClr val="F3F3F3"/>
                </a:solidFill>
              </a:defRPr>
            </a:lvl2pPr>
            <a:lvl3pPr lvl="2" algn="ctr" rtl="0">
              <a:lnSpc>
                <a:spcPct val="100000"/>
              </a:lnSpc>
              <a:spcBef>
                <a:spcPts val="0"/>
              </a:spcBef>
              <a:spcAft>
                <a:spcPts val="0"/>
              </a:spcAft>
              <a:buClr>
                <a:srgbClr val="F3F3F3"/>
              </a:buClr>
              <a:buSzPts val="1000"/>
              <a:buNone/>
              <a:defRPr sz="1000">
                <a:solidFill>
                  <a:srgbClr val="F3F3F3"/>
                </a:solidFill>
              </a:defRPr>
            </a:lvl3pPr>
            <a:lvl4pPr lvl="3" algn="ctr" rtl="0">
              <a:lnSpc>
                <a:spcPct val="100000"/>
              </a:lnSpc>
              <a:spcBef>
                <a:spcPts val="0"/>
              </a:spcBef>
              <a:spcAft>
                <a:spcPts val="0"/>
              </a:spcAft>
              <a:buClr>
                <a:srgbClr val="F3F3F3"/>
              </a:buClr>
              <a:buSzPts val="1000"/>
              <a:buNone/>
              <a:defRPr sz="1000">
                <a:solidFill>
                  <a:srgbClr val="F3F3F3"/>
                </a:solidFill>
              </a:defRPr>
            </a:lvl4pPr>
            <a:lvl5pPr lvl="4" algn="ctr" rtl="0">
              <a:lnSpc>
                <a:spcPct val="100000"/>
              </a:lnSpc>
              <a:spcBef>
                <a:spcPts val="0"/>
              </a:spcBef>
              <a:spcAft>
                <a:spcPts val="0"/>
              </a:spcAft>
              <a:buClr>
                <a:srgbClr val="F3F3F3"/>
              </a:buClr>
              <a:buSzPts val="1000"/>
              <a:buNone/>
              <a:defRPr sz="1000">
                <a:solidFill>
                  <a:srgbClr val="F3F3F3"/>
                </a:solidFill>
              </a:defRPr>
            </a:lvl5pPr>
            <a:lvl6pPr lvl="5" algn="ctr" rtl="0">
              <a:lnSpc>
                <a:spcPct val="100000"/>
              </a:lnSpc>
              <a:spcBef>
                <a:spcPts val="0"/>
              </a:spcBef>
              <a:spcAft>
                <a:spcPts val="0"/>
              </a:spcAft>
              <a:buClr>
                <a:srgbClr val="F3F3F3"/>
              </a:buClr>
              <a:buSzPts val="1000"/>
              <a:buNone/>
              <a:defRPr sz="1000">
                <a:solidFill>
                  <a:srgbClr val="F3F3F3"/>
                </a:solidFill>
              </a:defRPr>
            </a:lvl6pPr>
            <a:lvl7pPr lvl="6" algn="ctr" rtl="0">
              <a:lnSpc>
                <a:spcPct val="100000"/>
              </a:lnSpc>
              <a:spcBef>
                <a:spcPts val="0"/>
              </a:spcBef>
              <a:spcAft>
                <a:spcPts val="0"/>
              </a:spcAft>
              <a:buClr>
                <a:srgbClr val="F3F3F3"/>
              </a:buClr>
              <a:buSzPts val="1000"/>
              <a:buNone/>
              <a:defRPr sz="1000">
                <a:solidFill>
                  <a:srgbClr val="F3F3F3"/>
                </a:solidFill>
              </a:defRPr>
            </a:lvl7pPr>
            <a:lvl8pPr lvl="7" algn="ctr" rtl="0">
              <a:lnSpc>
                <a:spcPct val="100000"/>
              </a:lnSpc>
              <a:spcBef>
                <a:spcPts val="0"/>
              </a:spcBef>
              <a:spcAft>
                <a:spcPts val="0"/>
              </a:spcAft>
              <a:buClr>
                <a:srgbClr val="F3F3F3"/>
              </a:buClr>
              <a:buSzPts val="1000"/>
              <a:buNone/>
              <a:defRPr sz="1000">
                <a:solidFill>
                  <a:srgbClr val="F3F3F3"/>
                </a:solidFill>
              </a:defRPr>
            </a:lvl8pPr>
            <a:lvl9pPr lvl="8" algn="ctr" rtl="0">
              <a:lnSpc>
                <a:spcPct val="100000"/>
              </a:lnSpc>
              <a:spcBef>
                <a:spcPts val="0"/>
              </a:spcBef>
              <a:spcAft>
                <a:spcPts val="0"/>
              </a:spcAft>
              <a:buClr>
                <a:srgbClr val="F3F3F3"/>
              </a:buClr>
              <a:buSzPts val="1000"/>
              <a:buNone/>
              <a:defRPr sz="1000">
                <a:solidFill>
                  <a:srgbClr val="F3F3F3"/>
                </a:solidFill>
              </a:defRPr>
            </a:lvl9pPr>
          </a:lstStyle>
          <a:p>
            <a:endParaRPr/>
          </a:p>
        </p:txBody>
      </p:sp>
      <p:sp>
        <p:nvSpPr>
          <p:cNvPr id="32" name="Google Shape;32;p7"/>
          <p:cNvSpPr txBox="1">
            <a:spLocks noGrp="1"/>
          </p:cNvSpPr>
          <p:nvPr>
            <p:ph type="title"/>
          </p:nvPr>
        </p:nvSpPr>
        <p:spPr>
          <a:xfrm>
            <a:off x="2151950" y="593367"/>
            <a:ext cx="4901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1800"/>
              <a:buNone/>
              <a:defRPr sz="3600">
                <a:solidFill>
                  <a:srgbClr val="F3F3F3"/>
                </a:solidFill>
              </a:defRPr>
            </a:lvl1pPr>
            <a:lvl2pPr lvl="1" rtl="0">
              <a:spcBef>
                <a:spcPts val="0"/>
              </a:spcBef>
              <a:spcAft>
                <a:spcPts val="0"/>
              </a:spcAft>
              <a:buClr>
                <a:srgbClr val="F3F3F3"/>
              </a:buClr>
              <a:buSzPts val="2800"/>
              <a:buNone/>
              <a:defRPr>
                <a:solidFill>
                  <a:srgbClr val="F3F3F3"/>
                </a:solidFill>
              </a:defRPr>
            </a:lvl2pPr>
            <a:lvl3pPr lvl="2" rtl="0">
              <a:spcBef>
                <a:spcPts val="0"/>
              </a:spcBef>
              <a:spcAft>
                <a:spcPts val="0"/>
              </a:spcAft>
              <a:buClr>
                <a:srgbClr val="F3F3F3"/>
              </a:buClr>
              <a:buSzPts val="2800"/>
              <a:buNone/>
              <a:defRPr>
                <a:solidFill>
                  <a:srgbClr val="F3F3F3"/>
                </a:solidFill>
              </a:defRPr>
            </a:lvl3pPr>
            <a:lvl4pPr lvl="3" rtl="0">
              <a:spcBef>
                <a:spcPts val="0"/>
              </a:spcBef>
              <a:spcAft>
                <a:spcPts val="0"/>
              </a:spcAft>
              <a:buClr>
                <a:srgbClr val="F3F3F3"/>
              </a:buClr>
              <a:buSzPts val="2800"/>
              <a:buNone/>
              <a:defRPr>
                <a:solidFill>
                  <a:srgbClr val="F3F3F3"/>
                </a:solidFill>
              </a:defRPr>
            </a:lvl4pPr>
            <a:lvl5pPr lvl="4" rtl="0">
              <a:spcBef>
                <a:spcPts val="0"/>
              </a:spcBef>
              <a:spcAft>
                <a:spcPts val="0"/>
              </a:spcAft>
              <a:buClr>
                <a:srgbClr val="F3F3F3"/>
              </a:buClr>
              <a:buSzPts val="2800"/>
              <a:buNone/>
              <a:defRPr>
                <a:solidFill>
                  <a:srgbClr val="F3F3F3"/>
                </a:solidFill>
              </a:defRPr>
            </a:lvl5pPr>
            <a:lvl6pPr lvl="5" rtl="0">
              <a:spcBef>
                <a:spcPts val="0"/>
              </a:spcBef>
              <a:spcAft>
                <a:spcPts val="0"/>
              </a:spcAft>
              <a:buClr>
                <a:srgbClr val="F3F3F3"/>
              </a:buClr>
              <a:buSzPts val="2800"/>
              <a:buNone/>
              <a:defRPr>
                <a:solidFill>
                  <a:srgbClr val="F3F3F3"/>
                </a:solidFill>
              </a:defRPr>
            </a:lvl6pPr>
            <a:lvl7pPr lvl="6" rtl="0">
              <a:spcBef>
                <a:spcPts val="0"/>
              </a:spcBef>
              <a:spcAft>
                <a:spcPts val="0"/>
              </a:spcAft>
              <a:buClr>
                <a:srgbClr val="F3F3F3"/>
              </a:buClr>
              <a:buSzPts val="2800"/>
              <a:buNone/>
              <a:defRPr>
                <a:solidFill>
                  <a:srgbClr val="F3F3F3"/>
                </a:solidFill>
              </a:defRPr>
            </a:lvl7pPr>
            <a:lvl8pPr lvl="7" rtl="0">
              <a:spcBef>
                <a:spcPts val="0"/>
              </a:spcBef>
              <a:spcAft>
                <a:spcPts val="0"/>
              </a:spcAft>
              <a:buClr>
                <a:srgbClr val="F3F3F3"/>
              </a:buClr>
              <a:buSzPts val="2800"/>
              <a:buNone/>
              <a:defRPr>
                <a:solidFill>
                  <a:srgbClr val="F3F3F3"/>
                </a:solidFill>
              </a:defRPr>
            </a:lvl8pPr>
            <a:lvl9pPr lvl="8" rtl="0">
              <a:spcBef>
                <a:spcPts val="0"/>
              </a:spcBef>
              <a:spcAft>
                <a:spcPts val="0"/>
              </a:spcAft>
              <a:buClr>
                <a:srgbClr val="F3F3F3"/>
              </a:buClr>
              <a:buSzPts val="2800"/>
              <a:buNone/>
              <a:defRPr>
                <a:solidFill>
                  <a:srgbClr val="F3F3F3"/>
                </a:solidFill>
              </a:defRPr>
            </a:lvl9pPr>
          </a:lstStyle>
          <a:p>
            <a:endParaRPr/>
          </a:p>
        </p:txBody>
      </p:sp>
    </p:spTree>
    <p:extLst>
      <p:ext uri="{BB962C8B-B14F-4D97-AF65-F5344CB8AC3E}">
        <p14:creationId xmlns:p14="http://schemas.microsoft.com/office/powerpoint/2010/main" val="1106115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3"/>
        <p:cNvGrpSpPr/>
        <p:nvPr/>
      </p:nvGrpSpPr>
      <p:grpSpPr>
        <a:xfrm>
          <a:off x="0" y="0"/>
          <a:ext cx="0" cy="0"/>
          <a:chOff x="0" y="0"/>
          <a:chExt cx="0" cy="0"/>
        </a:xfrm>
      </p:grpSpPr>
      <p:sp>
        <p:nvSpPr>
          <p:cNvPr id="34" name="Google Shape;34;p8"/>
          <p:cNvSpPr/>
          <p:nvPr/>
        </p:nvSpPr>
        <p:spPr>
          <a:xfrm flipH="1">
            <a:off x="0" y="1900"/>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5" name="Google Shape;35;p8"/>
          <p:cNvSpPr txBox="1">
            <a:spLocks noGrp="1"/>
          </p:cNvSpPr>
          <p:nvPr>
            <p:ph type="ctrTitle"/>
          </p:nvPr>
        </p:nvSpPr>
        <p:spPr>
          <a:xfrm flipH="1">
            <a:off x="2984700" y="4276500"/>
            <a:ext cx="3035100" cy="90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1800"/>
              <a:buNone/>
              <a:defRPr sz="2400" b="0">
                <a:solidFill>
                  <a:srgbClr val="F3F3F3"/>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endParaRPr/>
          </a:p>
        </p:txBody>
      </p:sp>
      <p:sp>
        <p:nvSpPr>
          <p:cNvPr id="36" name="Google Shape;36;p8"/>
          <p:cNvSpPr txBox="1">
            <a:spLocks noGrp="1"/>
          </p:cNvSpPr>
          <p:nvPr>
            <p:ph type="subTitle" idx="1"/>
          </p:nvPr>
        </p:nvSpPr>
        <p:spPr>
          <a:xfrm flipH="1">
            <a:off x="2276699" y="2585300"/>
            <a:ext cx="4543200" cy="169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3F3F3"/>
              </a:buClr>
              <a:buSzPts val="2400"/>
              <a:buNone/>
              <a:defRPr sz="2400">
                <a:solidFill>
                  <a:srgbClr val="F3F3F3"/>
                </a:solidFill>
              </a:defRPr>
            </a:lvl1pPr>
            <a:lvl2pPr lvl="1" algn="ctr" rtl="0">
              <a:lnSpc>
                <a:spcPct val="100000"/>
              </a:lnSpc>
              <a:spcBef>
                <a:spcPts val="0"/>
              </a:spcBef>
              <a:spcAft>
                <a:spcPts val="0"/>
              </a:spcAft>
              <a:buClr>
                <a:srgbClr val="F3F3F3"/>
              </a:buClr>
              <a:buSzPts val="1600"/>
              <a:buNone/>
              <a:defRPr sz="1600">
                <a:solidFill>
                  <a:srgbClr val="F3F3F3"/>
                </a:solidFill>
              </a:defRPr>
            </a:lvl2pPr>
            <a:lvl3pPr lvl="2" algn="ctr" rtl="0">
              <a:lnSpc>
                <a:spcPct val="100000"/>
              </a:lnSpc>
              <a:spcBef>
                <a:spcPts val="0"/>
              </a:spcBef>
              <a:spcAft>
                <a:spcPts val="0"/>
              </a:spcAft>
              <a:buClr>
                <a:srgbClr val="F3F3F3"/>
              </a:buClr>
              <a:buSzPts val="1600"/>
              <a:buNone/>
              <a:defRPr sz="1600">
                <a:solidFill>
                  <a:srgbClr val="F3F3F3"/>
                </a:solidFill>
              </a:defRPr>
            </a:lvl3pPr>
            <a:lvl4pPr lvl="3" algn="ctr" rtl="0">
              <a:lnSpc>
                <a:spcPct val="100000"/>
              </a:lnSpc>
              <a:spcBef>
                <a:spcPts val="0"/>
              </a:spcBef>
              <a:spcAft>
                <a:spcPts val="0"/>
              </a:spcAft>
              <a:buClr>
                <a:srgbClr val="F3F3F3"/>
              </a:buClr>
              <a:buSzPts val="1600"/>
              <a:buNone/>
              <a:defRPr sz="1600">
                <a:solidFill>
                  <a:srgbClr val="F3F3F3"/>
                </a:solidFill>
              </a:defRPr>
            </a:lvl4pPr>
            <a:lvl5pPr lvl="4" algn="ctr" rtl="0">
              <a:lnSpc>
                <a:spcPct val="100000"/>
              </a:lnSpc>
              <a:spcBef>
                <a:spcPts val="0"/>
              </a:spcBef>
              <a:spcAft>
                <a:spcPts val="0"/>
              </a:spcAft>
              <a:buClr>
                <a:srgbClr val="F3F3F3"/>
              </a:buClr>
              <a:buSzPts val="1600"/>
              <a:buNone/>
              <a:defRPr sz="1600">
                <a:solidFill>
                  <a:srgbClr val="F3F3F3"/>
                </a:solidFill>
              </a:defRPr>
            </a:lvl5pPr>
            <a:lvl6pPr lvl="5" algn="ctr" rtl="0">
              <a:lnSpc>
                <a:spcPct val="100000"/>
              </a:lnSpc>
              <a:spcBef>
                <a:spcPts val="0"/>
              </a:spcBef>
              <a:spcAft>
                <a:spcPts val="0"/>
              </a:spcAft>
              <a:buClr>
                <a:srgbClr val="F3F3F3"/>
              </a:buClr>
              <a:buSzPts val="1600"/>
              <a:buNone/>
              <a:defRPr sz="1600">
                <a:solidFill>
                  <a:srgbClr val="F3F3F3"/>
                </a:solidFill>
              </a:defRPr>
            </a:lvl6pPr>
            <a:lvl7pPr lvl="6" algn="ctr" rtl="0">
              <a:lnSpc>
                <a:spcPct val="100000"/>
              </a:lnSpc>
              <a:spcBef>
                <a:spcPts val="0"/>
              </a:spcBef>
              <a:spcAft>
                <a:spcPts val="0"/>
              </a:spcAft>
              <a:buClr>
                <a:srgbClr val="F3F3F3"/>
              </a:buClr>
              <a:buSzPts val="1600"/>
              <a:buNone/>
              <a:defRPr sz="1600">
                <a:solidFill>
                  <a:srgbClr val="F3F3F3"/>
                </a:solidFill>
              </a:defRPr>
            </a:lvl7pPr>
            <a:lvl8pPr lvl="7" algn="ctr" rtl="0">
              <a:lnSpc>
                <a:spcPct val="100000"/>
              </a:lnSpc>
              <a:spcBef>
                <a:spcPts val="0"/>
              </a:spcBef>
              <a:spcAft>
                <a:spcPts val="0"/>
              </a:spcAft>
              <a:buClr>
                <a:srgbClr val="F3F3F3"/>
              </a:buClr>
              <a:buSzPts val="1600"/>
              <a:buNone/>
              <a:defRPr sz="1600">
                <a:solidFill>
                  <a:srgbClr val="F3F3F3"/>
                </a:solidFill>
              </a:defRPr>
            </a:lvl8pPr>
            <a:lvl9pPr lvl="8" algn="ctr" rtl="0">
              <a:lnSpc>
                <a:spcPct val="100000"/>
              </a:lnSpc>
              <a:spcBef>
                <a:spcPts val="0"/>
              </a:spcBef>
              <a:spcAft>
                <a:spcPts val="0"/>
              </a:spcAft>
              <a:buClr>
                <a:srgbClr val="F3F3F3"/>
              </a:buClr>
              <a:buSzPts val="1600"/>
              <a:buNone/>
              <a:defRPr sz="1600">
                <a:solidFill>
                  <a:srgbClr val="F3F3F3"/>
                </a:solidFill>
              </a:defRPr>
            </a:lvl9pPr>
          </a:lstStyle>
          <a:p>
            <a:endParaRPr/>
          </a:p>
        </p:txBody>
      </p:sp>
    </p:spTree>
    <p:extLst>
      <p:ext uri="{BB962C8B-B14F-4D97-AF65-F5344CB8AC3E}">
        <p14:creationId xmlns:p14="http://schemas.microsoft.com/office/powerpoint/2010/main" val="1325795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3F3F3"/>
        </a:solid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719750" y="2755300"/>
            <a:ext cx="3933600" cy="24272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719750" y="5066551"/>
            <a:ext cx="27681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title" idx="2" hasCustomPrompt="1"/>
          </p:nvPr>
        </p:nvSpPr>
        <p:spPr>
          <a:xfrm flipH="1">
            <a:off x="719750" y="1633400"/>
            <a:ext cx="2304300" cy="1519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384412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3F3F3"/>
        </a:solidFill>
        <a:effectLst/>
      </p:bgPr>
    </p:bg>
    <p:spTree>
      <p:nvGrpSpPr>
        <p:cNvPr id="1" name="Shape 41"/>
        <p:cNvGrpSpPr/>
        <p:nvPr/>
      </p:nvGrpSpPr>
      <p:grpSpPr>
        <a:xfrm>
          <a:off x="0" y="0"/>
          <a:ext cx="0" cy="0"/>
          <a:chOff x="0" y="0"/>
          <a:chExt cx="0" cy="0"/>
        </a:xfrm>
      </p:grpSpPr>
      <p:sp>
        <p:nvSpPr>
          <p:cNvPr id="42" name="Google Shape;42;p10"/>
          <p:cNvSpPr/>
          <p:nvPr/>
        </p:nvSpPr>
        <p:spPr>
          <a:xfrm flipH="1">
            <a:off x="0" y="0"/>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43" name="Google Shape;43;p10"/>
          <p:cNvSpPr txBox="1">
            <a:spLocks noGrp="1"/>
          </p:cNvSpPr>
          <p:nvPr>
            <p:ph type="title"/>
          </p:nvPr>
        </p:nvSpPr>
        <p:spPr>
          <a:xfrm>
            <a:off x="1107150" y="748567"/>
            <a:ext cx="6929700" cy="509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800">
                <a:solidFill>
                  <a:srgbClr val="F3F3F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947994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3F3F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0" y="0"/>
            <a:ext cx="92964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46" name="Google Shape;46;p11"/>
          <p:cNvSpPr txBox="1">
            <a:spLocks noGrp="1"/>
          </p:cNvSpPr>
          <p:nvPr>
            <p:ph type="title" hasCustomPrompt="1"/>
          </p:nvPr>
        </p:nvSpPr>
        <p:spPr>
          <a:xfrm>
            <a:off x="719750" y="1491233"/>
            <a:ext cx="77046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3F3F3"/>
              </a:buClr>
              <a:buSzPts val="12000"/>
              <a:buNone/>
              <a:defRPr sz="9600">
                <a:solidFill>
                  <a:srgbClr val="F3F3F3"/>
                </a:solidFill>
              </a:defRPr>
            </a:lvl1pPr>
            <a:lvl2pPr lvl="1" algn="ctr">
              <a:spcBef>
                <a:spcPts val="0"/>
              </a:spcBef>
              <a:spcAft>
                <a:spcPts val="0"/>
              </a:spcAft>
              <a:buClr>
                <a:srgbClr val="F3F3F3"/>
              </a:buClr>
              <a:buSzPts val="12000"/>
              <a:buNone/>
              <a:defRPr sz="12000">
                <a:solidFill>
                  <a:srgbClr val="F3F3F3"/>
                </a:solidFill>
              </a:defRPr>
            </a:lvl2pPr>
            <a:lvl3pPr lvl="2" algn="ctr">
              <a:spcBef>
                <a:spcPts val="0"/>
              </a:spcBef>
              <a:spcAft>
                <a:spcPts val="0"/>
              </a:spcAft>
              <a:buClr>
                <a:srgbClr val="F3F3F3"/>
              </a:buClr>
              <a:buSzPts val="12000"/>
              <a:buNone/>
              <a:defRPr sz="12000">
                <a:solidFill>
                  <a:srgbClr val="F3F3F3"/>
                </a:solidFill>
              </a:defRPr>
            </a:lvl3pPr>
            <a:lvl4pPr lvl="3" algn="ctr">
              <a:spcBef>
                <a:spcPts val="0"/>
              </a:spcBef>
              <a:spcAft>
                <a:spcPts val="0"/>
              </a:spcAft>
              <a:buClr>
                <a:srgbClr val="F3F3F3"/>
              </a:buClr>
              <a:buSzPts val="12000"/>
              <a:buNone/>
              <a:defRPr sz="12000">
                <a:solidFill>
                  <a:srgbClr val="F3F3F3"/>
                </a:solidFill>
              </a:defRPr>
            </a:lvl4pPr>
            <a:lvl5pPr lvl="4" algn="ctr">
              <a:spcBef>
                <a:spcPts val="0"/>
              </a:spcBef>
              <a:spcAft>
                <a:spcPts val="0"/>
              </a:spcAft>
              <a:buClr>
                <a:srgbClr val="F3F3F3"/>
              </a:buClr>
              <a:buSzPts val="12000"/>
              <a:buNone/>
              <a:defRPr sz="12000">
                <a:solidFill>
                  <a:srgbClr val="F3F3F3"/>
                </a:solidFill>
              </a:defRPr>
            </a:lvl5pPr>
            <a:lvl6pPr lvl="5" algn="ctr">
              <a:spcBef>
                <a:spcPts val="0"/>
              </a:spcBef>
              <a:spcAft>
                <a:spcPts val="0"/>
              </a:spcAft>
              <a:buClr>
                <a:srgbClr val="F3F3F3"/>
              </a:buClr>
              <a:buSzPts val="12000"/>
              <a:buNone/>
              <a:defRPr sz="12000">
                <a:solidFill>
                  <a:srgbClr val="F3F3F3"/>
                </a:solidFill>
              </a:defRPr>
            </a:lvl6pPr>
            <a:lvl7pPr lvl="6" algn="ctr">
              <a:spcBef>
                <a:spcPts val="0"/>
              </a:spcBef>
              <a:spcAft>
                <a:spcPts val="0"/>
              </a:spcAft>
              <a:buClr>
                <a:srgbClr val="F3F3F3"/>
              </a:buClr>
              <a:buSzPts val="12000"/>
              <a:buNone/>
              <a:defRPr sz="12000">
                <a:solidFill>
                  <a:srgbClr val="F3F3F3"/>
                </a:solidFill>
              </a:defRPr>
            </a:lvl7pPr>
            <a:lvl8pPr lvl="7" algn="ctr">
              <a:spcBef>
                <a:spcPts val="0"/>
              </a:spcBef>
              <a:spcAft>
                <a:spcPts val="0"/>
              </a:spcAft>
              <a:buClr>
                <a:srgbClr val="F3F3F3"/>
              </a:buClr>
              <a:buSzPts val="12000"/>
              <a:buNone/>
              <a:defRPr sz="12000">
                <a:solidFill>
                  <a:srgbClr val="F3F3F3"/>
                </a:solidFill>
              </a:defRPr>
            </a:lvl8pPr>
            <a:lvl9pPr lvl="8" algn="ctr">
              <a:spcBef>
                <a:spcPts val="0"/>
              </a:spcBef>
              <a:spcAft>
                <a:spcPts val="0"/>
              </a:spcAft>
              <a:buClr>
                <a:srgbClr val="F3F3F3"/>
              </a:buClr>
              <a:buSzPts val="12000"/>
              <a:buNone/>
              <a:defRPr sz="12000">
                <a:solidFill>
                  <a:srgbClr val="F3F3F3"/>
                </a:solidFill>
              </a:defRPr>
            </a:lvl9pPr>
          </a:lstStyle>
          <a:p>
            <a:r>
              <a:t>xx%</a:t>
            </a:r>
          </a:p>
        </p:txBody>
      </p:sp>
      <p:sp>
        <p:nvSpPr>
          <p:cNvPr id="47" name="Google Shape;47;p11"/>
          <p:cNvSpPr txBox="1">
            <a:spLocks noGrp="1"/>
          </p:cNvSpPr>
          <p:nvPr>
            <p:ph type="body" idx="1"/>
          </p:nvPr>
        </p:nvSpPr>
        <p:spPr>
          <a:xfrm>
            <a:off x="1088750" y="4202967"/>
            <a:ext cx="6966600" cy="6712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Clr>
                <a:srgbClr val="F3F3F3"/>
              </a:buClr>
              <a:buSzPts val="1200"/>
              <a:buChar char="●"/>
              <a:defRPr sz="1400">
                <a:solidFill>
                  <a:srgbClr val="F3F3F3"/>
                </a:solidFill>
              </a:defRPr>
            </a:lvl1pPr>
            <a:lvl2pPr marL="914400" lvl="1" indent="-304800" algn="ctr">
              <a:spcBef>
                <a:spcPts val="1600"/>
              </a:spcBef>
              <a:spcAft>
                <a:spcPts val="0"/>
              </a:spcAft>
              <a:buClr>
                <a:srgbClr val="F3F3F3"/>
              </a:buClr>
              <a:buSzPts val="1200"/>
              <a:buChar char="○"/>
              <a:defRPr>
                <a:solidFill>
                  <a:srgbClr val="F3F3F3"/>
                </a:solidFill>
              </a:defRPr>
            </a:lvl2pPr>
            <a:lvl3pPr marL="1371600" lvl="2" indent="-304800" algn="ctr">
              <a:spcBef>
                <a:spcPts val="1600"/>
              </a:spcBef>
              <a:spcAft>
                <a:spcPts val="0"/>
              </a:spcAft>
              <a:buClr>
                <a:srgbClr val="F3F3F3"/>
              </a:buClr>
              <a:buSzPts val="1200"/>
              <a:buChar char="■"/>
              <a:defRPr>
                <a:solidFill>
                  <a:srgbClr val="F3F3F3"/>
                </a:solidFill>
              </a:defRPr>
            </a:lvl3pPr>
            <a:lvl4pPr marL="1828800" lvl="3" indent="-304800" algn="ctr">
              <a:spcBef>
                <a:spcPts val="1600"/>
              </a:spcBef>
              <a:spcAft>
                <a:spcPts val="0"/>
              </a:spcAft>
              <a:buClr>
                <a:srgbClr val="F3F3F3"/>
              </a:buClr>
              <a:buSzPts val="1200"/>
              <a:buChar char="●"/>
              <a:defRPr>
                <a:solidFill>
                  <a:srgbClr val="F3F3F3"/>
                </a:solidFill>
              </a:defRPr>
            </a:lvl4pPr>
            <a:lvl5pPr marL="2286000" lvl="4" indent="-304800" algn="ctr">
              <a:spcBef>
                <a:spcPts val="1600"/>
              </a:spcBef>
              <a:spcAft>
                <a:spcPts val="0"/>
              </a:spcAft>
              <a:buClr>
                <a:srgbClr val="F3F3F3"/>
              </a:buClr>
              <a:buSzPts val="1200"/>
              <a:buChar char="○"/>
              <a:defRPr>
                <a:solidFill>
                  <a:srgbClr val="F3F3F3"/>
                </a:solidFill>
              </a:defRPr>
            </a:lvl5pPr>
            <a:lvl6pPr marL="2743200" lvl="5" indent="-304800" algn="ctr">
              <a:spcBef>
                <a:spcPts val="1600"/>
              </a:spcBef>
              <a:spcAft>
                <a:spcPts val="0"/>
              </a:spcAft>
              <a:buClr>
                <a:srgbClr val="F3F3F3"/>
              </a:buClr>
              <a:buSzPts val="1200"/>
              <a:buChar char="■"/>
              <a:defRPr>
                <a:solidFill>
                  <a:srgbClr val="F3F3F3"/>
                </a:solidFill>
              </a:defRPr>
            </a:lvl6pPr>
            <a:lvl7pPr marL="3200400" lvl="6" indent="-304800" algn="ctr">
              <a:spcBef>
                <a:spcPts val="1600"/>
              </a:spcBef>
              <a:spcAft>
                <a:spcPts val="0"/>
              </a:spcAft>
              <a:buClr>
                <a:srgbClr val="F3F3F3"/>
              </a:buClr>
              <a:buSzPts val="1200"/>
              <a:buChar char="●"/>
              <a:defRPr>
                <a:solidFill>
                  <a:srgbClr val="F3F3F3"/>
                </a:solidFill>
              </a:defRPr>
            </a:lvl7pPr>
            <a:lvl8pPr marL="3657600" lvl="7" indent="-304800" algn="ctr">
              <a:spcBef>
                <a:spcPts val="1600"/>
              </a:spcBef>
              <a:spcAft>
                <a:spcPts val="0"/>
              </a:spcAft>
              <a:buClr>
                <a:srgbClr val="F3F3F3"/>
              </a:buClr>
              <a:buSzPts val="1200"/>
              <a:buChar char="○"/>
              <a:defRPr>
                <a:solidFill>
                  <a:srgbClr val="F3F3F3"/>
                </a:solidFill>
              </a:defRPr>
            </a:lvl8pPr>
            <a:lvl9pPr marL="4114800" lvl="8" indent="-304800" algn="ctr">
              <a:spcBef>
                <a:spcPts val="1600"/>
              </a:spcBef>
              <a:spcAft>
                <a:spcPts val="1600"/>
              </a:spcAft>
              <a:buClr>
                <a:srgbClr val="F3F3F3"/>
              </a:buClr>
              <a:buSzPts val="1200"/>
              <a:buChar char="■"/>
              <a:defRPr>
                <a:solidFill>
                  <a:srgbClr val="F3F3F3"/>
                </a:solidFill>
              </a:defRPr>
            </a:lvl9pPr>
          </a:lstStyle>
          <a:p>
            <a:endParaRPr/>
          </a:p>
        </p:txBody>
      </p:sp>
    </p:spTree>
    <p:extLst>
      <p:ext uri="{BB962C8B-B14F-4D97-AF65-F5344CB8AC3E}">
        <p14:creationId xmlns:p14="http://schemas.microsoft.com/office/powerpoint/2010/main" val="249796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3F3F3"/>
        </a:solid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167494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3F3F3"/>
        </a:solidFill>
        <a:effectLst/>
      </p:bgPr>
    </p:bg>
    <p:spTree>
      <p:nvGrpSpPr>
        <p:cNvPr id="1" name="Shape 49"/>
        <p:cNvGrpSpPr/>
        <p:nvPr/>
      </p:nvGrpSpPr>
      <p:grpSpPr>
        <a:xfrm>
          <a:off x="0" y="0"/>
          <a:ext cx="0" cy="0"/>
          <a:chOff x="0" y="0"/>
          <a:chExt cx="0" cy="0"/>
        </a:xfrm>
      </p:grpSpPr>
      <p:sp>
        <p:nvSpPr>
          <p:cNvPr id="50" name="Google Shape;50;p13"/>
          <p:cNvSpPr/>
          <p:nvPr/>
        </p:nvSpPr>
        <p:spPr>
          <a:xfrm flipH="1">
            <a:off x="125" y="-10033"/>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51" name="Google Shape;51;p13"/>
          <p:cNvSpPr txBox="1">
            <a:spLocks noGrp="1"/>
          </p:cNvSpPr>
          <p:nvPr>
            <p:ph type="title" hasCustomPrompt="1"/>
          </p:nvPr>
        </p:nvSpPr>
        <p:spPr>
          <a:xfrm flipH="1">
            <a:off x="7197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3"/>
          <p:cNvSpPr txBox="1">
            <a:spLocks noGrp="1"/>
          </p:cNvSpPr>
          <p:nvPr>
            <p:ph type="subTitle" idx="1"/>
          </p:nvPr>
        </p:nvSpPr>
        <p:spPr>
          <a:xfrm>
            <a:off x="7197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3" name="Google Shape;53;p13"/>
          <p:cNvSpPr txBox="1">
            <a:spLocks noGrp="1"/>
          </p:cNvSpPr>
          <p:nvPr>
            <p:ph type="subTitle" idx="2"/>
          </p:nvPr>
        </p:nvSpPr>
        <p:spPr>
          <a:xfrm>
            <a:off x="7197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54" name="Google Shape;54;p13"/>
          <p:cNvSpPr txBox="1">
            <a:spLocks noGrp="1"/>
          </p:cNvSpPr>
          <p:nvPr>
            <p:ph type="title" idx="3" hasCustomPrompt="1"/>
          </p:nvPr>
        </p:nvSpPr>
        <p:spPr>
          <a:xfrm flipH="1">
            <a:off x="36214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subTitle" idx="4"/>
          </p:nvPr>
        </p:nvSpPr>
        <p:spPr>
          <a:xfrm>
            <a:off x="36214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6" name="Google Shape;56;p13"/>
          <p:cNvSpPr txBox="1">
            <a:spLocks noGrp="1"/>
          </p:cNvSpPr>
          <p:nvPr>
            <p:ph type="subTitle" idx="5"/>
          </p:nvPr>
        </p:nvSpPr>
        <p:spPr>
          <a:xfrm>
            <a:off x="36214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57" name="Google Shape;57;p13"/>
          <p:cNvSpPr txBox="1">
            <a:spLocks noGrp="1"/>
          </p:cNvSpPr>
          <p:nvPr>
            <p:ph type="title" idx="6" hasCustomPrompt="1"/>
          </p:nvPr>
        </p:nvSpPr>
        <p:spPr>
          <a:xfrm flipH="1">
            <a:off x="65231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3"/>
          <p:cNvSpPr txBox="1">
            <a:spLocks noGrp="1"/>
          </p:cNvSpPr>
          <p:nvPr>
            <p:ph type="subTitle" idx="7"/>
          </p:nvPr>
        </p:nvSpPr>
        <p:spPr>
          <a:xfrm>
            <a:off x="65231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9" name="Google Shape;59;p13"/>
          <p:cNvSpPr txBox="1">
            <a:spLocks noGrp="1"/>
          </p:cNvSpPr>
          <p:nvPr>
            <p:ph type="subTitle" idx="8"/>
          </p:nvPr>
        </p:nvSpPr>
        <p:spPr>
          <a:xfrm>
            <a:off x="65231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0" name="Google Shape;60;p13"/>
          <p:cNvSpPr txBox="1">
            <a:spLocks noGrp="1"/>
          </p:cNvSpPr>
          <p:nvPr>
            <p:ph type="title" idx="9" hasCustomPrompt="1"/>
          </p:nvPr>
        </p:nvSpPr>
        <p:spPr>
          <a:xfrm flipH="1">
            <a:off x="7197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a:spLocks noGrp="1"/>
          </p:cNvSpPr>
          <p:nvPr>
            <p:ph type="subTitle" idx="13"/>
          </p:nvPr>
        </p:nvSpPr>
        <p:spPr>
          <a:xfrm>
            <a:off x="719747" y="4988367"/>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2" name="Google Shape;62;p13"/>
          <p:cNvSpPr txBox="1">
            <a:spLocks noGrp="1"/>
          </p:cNvSpPr>
          <p:nvPr>
            <p:ph type="subTitle" idx="14"/>
          </p:nvPr>
        </p:nvSpPr>
        <p:spPr>
          <a:xfrm>
            <a:off x="7197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3" name="Google Shape;63;p13"/>
          <p:cNvSpPr txBox="1">
            <a:spLocks noGrp="1"/>
          </p:cNvSpPr>
          <p:nvPr>
            <p:ph type="title" idx="15" hasCustomPrompt="1"/>
          </p:nvPr>
        </p:nvSpPr>
        <p:spPr>
          <a:xfrm flipH="1">
            <a:off x="36214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3"/>
          <p:cNvSpPr txBox="1">
            <a:spLocks noGrp="1"/>
          </p:cNvSpPr>
          <p:nvPr>
            <p:ph type="subTitle" idx="16"/>
          </p:nvPr>
        </p:nvSpPr>
        <p:spPr>
          <a:xfrm>
            <a:off x="3621451" y="4988367"/>
            <a:ext cx="24096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5" name="Google Shape;65;p13"/>
          <p:cNvSpPr txBox="1">
            <a:spLocks noGrp="1"/>
          </p:cNvSpPr>
          <p:nvPr>
            <p:ph type="subTitle" idx="17"/>
          </p:nvPr>
        </p:nvSpPr>
        <p:spPr>
          <a:xfrm>
            <a:off x="36214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6" name="Google Shape;66;p13"/>
          <p:cNvSpPr txBox="1">
            <a:spLocks noGrp="1"/>
          </p:cNvSpPr>
          <p:nvPr>
            <p:ph type="title" idx="18" hasCustomPrompt="1"/>
          </p:nvPr>
        </p:nvSpPr>
        <p:spPr>
          <a:xfrm flipH="1">
            <a:off x="65231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3"/>
          <p:cNvSpPr txBox="1">
            <a:spLocks noGrp="1"/>
          </p:cNvSpPr>
          <p:nvPr>
            <p:ph type="subTitle" idx="19"/>
          </p:nvPr>
        </p:nvSpPr>
        <p:spPr>
          <a:xfrm>
            <a:off x="6523147" y="4988367"/>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8" name="Google Shape;68;p13"/>
          <p:cNvSpPr txBox="1">
            <a:spLocks noGrp="1"/>
          </p:cNvSpPr>
          <p:nvPr>
            <p:ph type="subTitle" idx="20"/>
          </p:nvPr>
        </p:nvSpPr>
        <p:spPr>
          <a:xfrm>
            <a:off x="65231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Tree>
    <p:extLst>
      <p:ext uri="{BB962C8B-B14F-4D97-AF65-F5344CB8AC3E}">
        <p14:creationId xmlns:p14="http://schemas.microsoft.com/office/powerpoint/2010/main" val="1454201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rgbClr val="F3F3F3"/>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460925" y="2035767"/>
            <a:ext cx="2206800" cy="5356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1400"/>
              <a:buNone/>
              <a:defRPr sz="16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9" name="Google Shape;89;p16"/>
          <p:cNvSpPr txBox="1">
            <a:spLocks noGrp="1"/>
          </p:cNvSpPr>
          <p:nvPr>
            <p:ph type="title" idx="2"/>
          </p:nvPr>
        </p:nvSpPr>
        <p:spPr>
          <a:xfrm>
            <a:off x="2092450" y="593367"/>
            <a:ext cx="63318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subTitle" idx="1"/>
          </p:nvPr>
        </p:nvSpPr>
        <p:spPr>
          <a:xfrm>
            <a:off x="1460925" y="3369525"/>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1" name="Google Shape;91;p16"/>
          <p:cNvSpPr txBox="1">
            <a:spLocks noGrp="1"/>
          </p:cNvSpPr>
          <p:nvPr>
            <p:ph type="subTitle" idx="3"/>
          </p:nvPr>
        </p:nvSpPr>
        <p:spPr>
          <a:xfrm>
            <a:off x="1460925" y="4369043"/>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2" name="Google Shape;92;p16"/>
          <p:cNvSpPr txBox="1">
            <a:spLocks noGrp="1"/>
          </p:cNvSpPr>
          <p:nvPr>
            <p:ph type="subTitle" idx="4"/>
          </p:nvPr>
        </p:nvSpPr>
        <p:spPr>
          <a:xfrm>
            <a:off x="1460925" y="5368559"/>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3" name="Google Shape;93;p16"/>
          <p:cNvSpPr txBox="1">
            <a:spLocks noGrp="1"/>
          </p:cNvSpPr>
          <p:nvPr>
            <p:ph type="title" idx="5"/>
          </p:nvPr>
        </p:nvSpPr>
        <p:spPr>
          <a:xfrm>
            <a:off x="5777600" y="2035767"/>
            <a:ext cx="2206800" cy="5356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1400"/>
              <a:buNone/>
              <a:defRPr sz="16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4" name="Google Shape;94;p16"/>
          <p:cNvSpPr txBox="1">
            <a:spLocks noGrp="1"/>
          </p:cNvSpPr>
          <p:nvPr>
            <p:ph type="subTitle" idx="6"/>
          </p:nvPr>
        </p:nvSpPr>
        <p:spPr>
          <a:xfrm>
            <a:off x="5777600" y="3369525"/>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5" name="Google Shape;95;p16"/>
          <p:cNvSpPr txBox="1">
            <a:spLocks noGrp="1"/>
          </p:cNvSpPr>
          <p:nvPr>
            <p:ph type="subTitle" idx="7"/>
          </p:nvPr>
        </p:nvSpPr>
        <p:spPr>
          <a:xfrm>
            <a:off x="5777600" y="4369043"/>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6" name="Google Shape;96;p16"/>
          <p:cNvSpPr txBox="1">
            <a:spLocks noGrp="1"/>
          </p:cNvSpPr>
          <p:nvPr>
            <p:ph type="subTitle" idx="8"/>
          </p:nvPr>
        </p:nvSpPr>
        <p:spPr>
          <a:xfrm>
            <a:off x="5777600" y="5368559"/>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Tree>
    <p:extLst>
      <p:ext uri="{BB962C8B-B14F-4D97-AF65-F5344CB8AC3E}">
        <p14:creationId xmlns:p14="http://schemas.microsoft.com/office/powerpoint/2010/main" val="2301056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rgbClr val="F3F3F3"/>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hasCustomPrompt="1"/>
          </p:nvPr>
        </p:nvSpPr>
        <p:spPr>
          <a:xfrm flipH="1">
            <a:off x="5758353" y="2426233"/>
            <a:ext cx="2204700" cy="670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9" name="Google Shape;99;p17"/>
          <p:cNvSpPr txBox="1">
            <a:spLocks noGrp="1"/>
          </p:cNvSpPr>
          <p:nvPr>
            <p:ph type="subTitle" idx="1"/>
          </p:nvPr>
        </p:nvSpPr>
        <p:spPr>
          <a:xfrm flipH="1">
            <a:off x="5758288" y="2919100"/>
            <a:ext cx="22047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0" name="Google Shape;100;p17"/>
          <p:cNvSpPr txBox="1">
            <a:spLocks noGrp="1"/>
          </p:cNvSpPr>
          <p:nvPr>
            <p:ph type="title" idx="2" hasCustomPrompt="1"/>
          </p:nvPr>
        </p:nvSpPr>
        <p:spPr>
          <a:xfrm flipH="1">
            <a:off x="5758400" y="3986267"/>
            <a:ext cx="2204700" cy="670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1" name="Google Shape;101;p17"/>
          <p:cNvSpPr txBox="1">
            <a:spLocks noGrp="1"/>
          </p:cNvSpPr>
          <p:nvPr>
            <p:ph type="subTitle" idx="3"/>
          </p:nvPr>
        </p:nvSpPr>
        <p:spPr>
          <a:xfrm flipH="1">
            <a:off x="5758335" y="4464544"/>
            <a:ext cx="22047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2" name="Google Shape;102;p17"/>
          <p:cNvSpPr txBox="1">
            <a:spLocks noGrp="1"/>
          </p:cNvSpPr>
          <p:nvPr>
            <p:ph type="title" idx="4"/>
          </p:nvPr>
        </p:nvSpPr>
        <p:spPr>
          <a:xfrm>
            <a:off x="5235550" y="593367"/>
            <a:ext cx="3188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06085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rgbClr val="F3F3F3"/>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subTitle" idx="1"/>
          </p:nvPr>
        </p:nvSpPr>
        <p:spPr>
          <a:xfrm flipH="1">
            <a:off x="1589550" y="2494233"/>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5" name="Google Shape;105;p18"/>
          <p:cNvSpPr txBox="1">
            <a:spLocks noGrp="1"/>
          </p:cNvSpPr>
          <p:nvPr>
            <p:ph type="subTitle" idx="2"/>
          </p:nvPr>
        </p:nvSpPr>
        <p:spPr>
          <a:xfrm flipH="1">
            <a:off x="5789050" y="2494233"/>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6" name="Google Shape;106;p18"/>
          <p:cNvSpPr txBox="1">
            <a:spLocks noGrp="1"/>
          </p:cNvSpPr>
          <p:nvPr>
            <p:ph type="subTitle" idx="3"/>
          </p:nvPr>
        </p:nvSpPr>
        <p:spPr>
          <a:xfrm flipH="1">
            <a:off x="1589550" y="4288167"/>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7" name="Google Shape;107;p18"/>
          <p:cNvSpPr txBox="1">
            <a:spLocks noGrp="1"/>
          </p:cNvSpPr>
          <p:nvPr>
            <p:ph type="subTitle" idx="4"/>
          </p:nvPr>
        </p:nvSpPr>
        <p:spPr>
          <a:xfrm flipH="1">
            <a:off x="5789050" y="4288167"/>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8" name="Google Shape;108;p18"/>
          <p:cNvSpPr txBox="1">
            <a:spLocks noGrp="1"/>
          </p:cNvSpPr>
          <p:nvPr>
            <p:ph type="title"/>
          </p:nvPr>
        </p:nvSpPr>
        <p:spPr>
          <a:xfrm>
            <a:off x="2092450" y="593367"/>
            <a:ext cx="63318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5516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3BD06E-711D-4C2D-88A4-42C559152312}"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3F3F3"/>
        </a:solidFill>
        <a:effectLst/>
      </p:bgPr>
    </p:bg>
    <p:spTree>
      <p:nvGrpSpPr>
        <p:cNvPr id="1" name="Shape 120"/>
        <p:cNvGrpSpPr/>
        <p:nvPr/>
      </p:nvGrpSpPr>
      <p:grpSpPr>
        <a:xfrm>
          <a:off x="0" y="0"/>
          <a:ext cx="0" cy="0"/>
          <a:chOff x="0" y="0"/>
          <a:chExt cx="0" cy="0"/>
        </a:xfrm>
      </p:grpSpPr>
      <p:sp>
        <p:nvSpPr>
          <p:cNvPr id="121" name="Google Shape;121;p20"/>
          <p:cNvSpPr/>
          <p:nvPr/>
        </p:nvSpPr>
        <p:spPr>
          <a:xfrm flipH="1">
            <a:off x="0" y="-10033"/>
            <a:ext cx="45771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122" name="Google Shape;122;p20"/>
          <p:cNvSpPr txBox="1">
            <a:spLocks noGrp="1"/>
          </p:cNvSpPr>
          <p:nvPr>
            <p:ph type="ctrTitle"/>
          </p:nvPr>
        </p:nvSpPr>
        <p:spPr>
          <a:xfrm>
            <a:off x="674167" y="1010433"/>
            <a:ext cx="5414400" cy="216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5200"/>
              <a:buNone/>
              <a:defRPr sz="9600">
                <a:solidFill>
                  <a:srgbClr val="F3F3F3"/>
                </a:solidFill>
              </a:defRPr>
            </a:lvl1pPr>
            <a:lvl2pPr lvl="1" rtl="0">
              <a:spcBef>
                <a:spcPts val="0"/>
              </a:spcBef>
              <a:spcAft>
                <a:spcPts val="0"/>
              </a:spcAft>
              <a:buClr>
                <a:srgbClr val="F3F3F3"/>
              </a:buClr>
              <a:buSzPts val="5200"/>
              <a:buNone/>
              <a:defRPr sz="5200">
                <a:solidFill>
                  <a:srgbClr val="F3F3F3"/>
                </a:solidFill>
              </a:defRPr>
            </a:lvl2pPr>
            <a:lvl3pPr lvl="2" rtl="0">
              <a:spcBef>
                <a:spcPts val="0"/>
              </a:spcBef>
              <a:spcAft>
                <a:spcPts val="0"/>
              </a:spcAft>
              <a:buClr>
                <a:srgbClr val="F3F3F3"/>
              </a:buClr>
              <a:buSzPts val="5200"/>
              <a:buNone/>
              <a:defRPr sz="5200">
                <a:solidFill>
                  <a:srgbClr val="F3F3F3"/>
                </a:solidFill>
              </a:defRPr>
            </a:lvl3pPr>
            <a:lvl4pPr lvl="3" rtl="0">
              <a:spcBef>
                <a:spcPts val="0"/>
              </a:spcBef>
              <a:spcAft>
                <a:spcPts val="0"/>
              </a:spcAft>
              <a:buClr>
                <a:srgbClr val="F3F3F3"/>
              </a:buClr>
              <a:buSzPts val="5200"/>
              <a:buNone/>
              <a:defRPr sz="5200">
                <a:solidFill>
                  <a:srgbClr val="F3F3F3"/>
                </a:solidFill>
              </a:defRPr>
            </a:lvl4pPr>
            <a:lvl5pPr lvl="4" rtl="0">
              <a:spcBef>
                <a:spcPts val="0"/>
              </a:spcBef>
              <a:spcAft>
                <a:spcPts val="0"/>
              </a:spcAft>
              <a:buClr>
                <a:srgbClr val="F3F3F3"/>
              </a:buClr>
              <a:buSzPts val="5200"/>
              <a:buNone/>
              <a:defRPr sz="5200">
                <a:solidFill>
                  <a:srgbClr val="F3F3F3"/>
                </a:solidFill>
              </a:defRPr>
            </a:lvl5pPr>
            <a:lvl6pPr lvl="5" rtl="0">
              <a:spcBef>
                <a:spcPts val="0"/>
              </a:spcBef>
              <a:spcAft>
                <a:spcPts val="0"/>
              </a:spcAft>
              <a:buClr>
                <a:srgbClr val="F3F3F3"/>
              </a:buClr>
              <a:buSzPts val="5200"/>
              <a:buNone/>
              <a:defRPr sz="5200">
                <a:solidFill>
                  <a:srgbClr val="F3F3F3"/>
                </a:solidFill>
              </a:defRPr>
            </a:lvl6pPr>
            <a:lvl7pPr lvl="6" rtl="0">
              <a:spcBef>
                <a:spcPts val="0"/>
              </a:spcBef>
              <a:spcAft>
                <a:spcPts val="0"/>
              </a:spcAft>
              <a:buClr>
                <a:srgbClr val="F3F3F3"/>
              </a:buClr>
              <a:buSzPts val="5200"/>
              <a:buNone/>
              <a:defRPr sz="5200">
                <a:solidFill>
                  <a:srgbClr val="F3F3F3"/>
                </a:solidFill>
              </a:defRPr>
            </a:lvl7pPr>
            <a:lvl8pPr lvl="7" rtl="0">
              <a:spcBef>
                <a:spcPts val="0"/>
              </a:spcBef>
              <a:spcAft>
                <a:spcPts val="0"/>
              </a:spcAft>
              <a:buClr>
                <a:srgbClr val="F3F3F3"/>
              </a:buClr>
              <a:buSzPts val="5200"/>
              <a:buNone/>
              <a:defRPr sz="5200">
                <a:solidFill>
                  <a:srgbClr val="F3F3F3"/>
                </a:solidFill>
              </a:defRPr>
            </a:lvl8pPr>
            <a:lvl9pPr lvl="8" rtl="0">
              <a:spcBef>
                <a:spcPts val="0"/>
              </a:spcBef>
              <a:spcAft>
                <a:spcPts val="0"/>
              </a:spcAft>
              <a:buClr>
                <a:srgbClr val="F3F3F3"/>
              </a:buClr>
              <a:buSzPts val="5200"/>
              <a:buNone/>
              <a:defRPr sz="5200">
                <a:solidFill>
                  <a:srgbClr val="F3F3F3"/>
                </a:solidFill>
              </a:defRPr>
            </a:lvl9pPr>
          </a:lstStyle>
          <a:p>
            <a:endParaRPr/>
          </a:p>
        </p:txBody>
      </p:sp>
      <p:sp>
        <p:nvSpPr>
          <p:cNvPr id="123" name="Google Shape;123;p20"/>
          <p:cNvSpPr txBox="1">
            <a:spLocks noGrp="1"/>
          </p:cNvSpPr>
          <p:nvPr>
            <p:ph type="subTitle" idx="1"/>
          </p:nvPr>
        </p:nvSpPr>
        <p:spPr>
          <a:xfrm>
            <a:off x="719750" y="3368103"/>
            <a:ext cx="3309300" cy="16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2800"/>
              <a:buNone/>
              <a:defRPr sz="1400">
                <a:solidFill>
                  <a:srgbClr val="F3F3F3"/>
                </a:solidFill>
                <a:latin typeface="Abel"/>
                <a:ea typeface="Abel"/>
                <a:cs typeface="Abel"/>
                <a:sym typeface="Abel"/>
              </a:defRPr>
            </a:lvl1pPr>
            <a:lvl2pPr lvl="1" rtl="0">
              <a:lnSpc>
                <a:spcPct val="100000"/>
              </a:lnSpc>
              <a:spcBef>
                <a:spcPts val="0"/>
              </a:spcBef>
              <a:spcAft>
                <a:spcPts val="0"/>
              </a:spcAft>
              <a:buClr>
                <a:srgbClr val="F3F3F3"/>
              </a:buClr>
              <a:buSzPts val="2800"/>
              <a:buNone/>
              <a:defRPr sz="2800">
                <a:solidFill>
                  <a:srgbClr val="F3F3F3"/>
                </a:solidFill>
              </a:defRPr>
            </a:lvl2pPr>
            <a:lvl3pPr lvl="2" rtl="0">
              <a:lnSpc>
                <a:spcPct val="100000"/>
              </a:lnSpc>
              <a:spcBef>
                <a:spcPts val="0"/>
              </a:spcBef>
              <a:spcAft>
                <a:spcPts val="0"/>
              </a:spcAft>
              <a:buClr>
                <a:srgbClr val="F3F3F3"/>
              </a:buClr>
              <a:buSzPts val="2800"/>
              <a:buNone/>
              <a:defRPr sz="2800">
                <a:solidFill>
                  <a:srgbClr val="F3F3F3"/>
                </a:solidFill>
              </a:defRPr>
            </a:lvl3pPr>
            <a:lvl4pPr lvl="3" rtl="0">
              <a:lnSpc>
                <a:spcPct val="100000"/>
              </a:lnSpc>
              <a:spcBef>
                <a:spcPts val="0"/>
              </a:spcBef>
              <a:spcAft>
                <a:spcPts val="0"/>
              </a:spcAft>
              <a:buClr>
                <a:srgbClr val="F3F3F3"/>
              </a:buClr>
              <a:buSzPts val="2800"/>
              <a:buNone/>
              <a:defRPr sz="2800">
                <a:solidFill>
                  <a:srgbClr val="F3F3F3"/>
                </a:solidFill>
              </a:defRPr>
            </a:lvl4pPr>
            <a:lvl5pPr lvl="4" rtl="0">
              <a:lnSpc>
                <a:spcPct val="100000"/>
              </a:lnSpc>
              <a:spcBef>
                <a:spcPts val="0"/>
              </a:spcBef>
              <a:spcAft>
                <a:spcPts val="0"/>
              </a:spcAft>
              <a:buClr>
                <a:srgbClr val="F3F3F3"/>
              </a:buClr>
              <a:buSzPts val="2800"/>
              <a:buNone/>
              <a:defRPr sz="2800">
                <a:solidFill>
                  <a:srgbClr val="F3F3F3"/>
                </a:solidFill>
              </a:defRPr>
            </a:lvl5pPr>
            <a:lvl6pPr lvl="5" rtl="0">
              <a:lnSpc>
                <a:spcPct val="100000"/>
              </a:lnSpc>
              <a:spcBef>
                <a:spcPts val="0"/>
              </a:spcBef>
              <a:spcAft>
                <a:spcPts val="0"/>
              </a:spcAft>
              <a:buClr>
                <a:srgbClr val="F3F3F3"/>
              </a:buClr>
              <a:buSzPts val="2800"/>
              <a:buNone/>
              <a:defRPr sz="2800">
                <a:solidFill>
                  <a:srgbClr val="F3F3F3"/>
                </a:solidFill>
              </a:defRPr>
            </a:lvl6pPr>
            <a:lvl7pPr lvl="6" rtl="0">
              <a:lnSpc>
                <a:spcPct val="100000"/>
              </a:lnSpc>
              <a:spcBef>
                <a:spcPts val="0"/>
              </a:spcBef>
              <a:spcAft>
                <a:spcPts val="0"/>
              </a:spcAft>
              <a:buClr>
                <a:srgbClr val="F3F3F3"/>
              </a:buClr>
              <a:buSzPts val="2800"/>
              <a:buNone/>
              <a:defRPr sz="2800">
                <a:solidFill>
                  <a:srgbClr val="F3F3F3"/>
                </a:solidFill>
              </a:defRPr>
            </a:lvl7pPr>
            <a:lvl8pPr lvl="7" rtl="0">
              <a:lnSpc>
                <a:spcPct val="100000"/>
              </a:lnSpc>
              <a:spcBef>
                <a:spcPts val="0"/>
              </a:spcBef>
              <a:spcAft>
                <a:spcPts val="0"/>
              </a:spcAft>
              <a:buClr>
                <a:srgbClr val="F3F3F3"/>
              </a:buClr>
              <a:buSzPts val="2800"/>
              <a:buNone/>
              <a:defRPr sz="2800">
                <a:solidFill>
                  <a:srgbClr val="F3F3F3"/>
                </a:solidFill>
              </a:defRPr>
            </a:lvl8pPr>
            <a:lvl9pPr lvl="8"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124" name="Google Shape;124;p20"/>
          <p:cNvSpPr txBox="1"/>
          <p:nvPr/>
        </p:nvSpPr>
        <p:spPr>
          <a:xfrm>
            <a:off x="720025" y="5066500"/>
            <a:ext cx="2473500" cy="614400"/>
          </a:xfrm>
          <a:prstGeom prst="rect">
            <a:avLst/>
          </a:prstGeom>
          <a:noFill/>
          <a:ln>
            <a:noFill/>
          </a:ln>
        </p:spPr>
        <p:txBody>
          <a:bodyPr spcFirstLastPara="1" wrap="square" lIns="91425" tIns="91425" rIns="91425" bIns="91425" anchor="t" anchorCtr="0">
            <a:noAutofit/>
          </a:bodyPr>
          <a:lstStyle/>
          <a:p>
            <a:pPr fontAlgn="auto">
              <a:spcBef>
                <a:spcPts val="300"/>
              </a:spcBef>
              <a:spcAft>
                <a:spcPts val="0"/>
              </a:spcAft>
              <a:buClr>
                <a:srgbClr val="000000"/>
              </a:buClr>
              <a:buFont typeface="Arial"/>
              <a:buNone/>
            </a:pPr>
            <a:r>
              <a:rPr lang="en" sz="1000" kern="0">
                <a:solidFill>
                  <a:srgbClr val="F3F3F3"/>
                </a:solidFill>
                <a:latin typeface="Abel"/>
                <a:ea typeface="Abel"/>
                <a:cs typeface="Abel"/>
                <a:sym typeface="Abel"/>
              </a:rPr>
              <a:t>CREDITS: This presentation template was created by </a:t>
            </a:r>
            <a:r>
              <a:rPr lang="en" sz="1000" b="1" kern="0">
                <a:solidFill>
                  <a:srgbClr val="F3F3F3"/>
                </a:solidFill>
                <a:uFill>
                  <a:noFill/>
                </a:uFill>
                <a:latin typeface="Abel"/>
                <a:ea typeface="Abel"/>
                <a:cs typeface="Abel"/>
                <a:sym typeface="Abe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kern="0">
                <a:solidFill>
                  <a:srgbClr val="F3F3F3"/>
                </a:solidFill>
                <a:latin typeface="Abel"/>
                <a:ea typeface="Abel"/>
                <a:cs typeface="Abel"/>
                <a:sym typeface="Abel"/>
              </a:rPr>
              <a:t>, including icons by </a:t>
            </a:r>
            <a:r>
              <a:rPr lang="en" sz="1000" b="1" kern="0">
                <a:solidFill>
                  <a:srgbClr val="F3F3F3"/>
                </a:solidFill>
                <a:uFill>
                  <a:noFill/>
                </a:uFill>
                <a:latin typeface="Abel"/>
                <a:ea typeface="Abel"/>
                <a:cs typeface="Abel"/>
                <a:sym typeface="Abe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kern="0">
                <a:solidFill>
                  <a:srgbClr val="F3F3F3"/>
                </a:solidFill>
                <a:latin typeface="Abel"/>
                <a:ea typeface="Abel"/>
                <a:cs typeface="Abel"/>
                <a:sym typeface="Abel"/>
              </a:rPr>
              <a:t>, and infographics &amp; images by </a:t>
            </a:r>
            <a:r>
              <a:rPr lang="en" sz="1000" b="1" kern="0">
                <a:solidFill>
                  <a:srgbClr val="F3F3F3"/>
                </a:solidFill>
                <a:uFill>
                  <a:noFill/>
                </a:uFill>
                <a:latin typeface="Abel"/>
                <a:ea typeface="Abel"/>
                <a:cs typeface="Abel"/>
                <a:sym typeface="Abe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000" kern="0">
                <a:solidFill>
                  <a:srgbClr val="F3F3F3"/>
                </a:solidFill>
                <a:latin typeface="Abel"/>
                <a:ea typeface="Abel"/>
                <a:cs typeface="Abel"/>
                <a:sym typeface="Abel"/>
              </a:rPr>
              <a:t>. </a:t>
            </a:r>
            <a:endParaRPr sz="1000" kern="0">
              <a:solidFill>
                <a:srgbClr val="F3F3F3"/>
              </a:solidFill>
              <a:latin typeface="Abel"/>
              <a:ea typeface="Abel"/>
              <a:cs typeface="Abel"/>
              <a:sym typeface="Abel"/>
            </a:endParaRPr>
          </a:p>
        </p:txBody>
      </p:sp>
    </p:spTree>
    <p:extLst>
      <p:ext uri="{BB962C8B-B14F-4D97-AF65-F5344CB8AC3E}">
        <p14:creationId xmlns:p14="http://schemas.microsoft.com/office/powerpoint/2010/main" val="508264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2687598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rgbClr val="F3F3F3"/>
        </a:solidFill>
        <a:effectLst/>
      </p:bgPr>
    </p:bg>
    <p:spTree>
      <p:nvGrpSpPr>
        <p:cNvPr id="1" name="Shape 77"/>
        <p:cNvGrpSpPr/>
        <p:nvPr/>
      </p:nvGrpSpPr>
      <p:grpSpPr>
        <a:xfrm>
          <a:off x="0" y="0"/>
          <a:ext cx="0" cy="0"/>
          <a:chOff x="0" y="0"/>
          <a:chExt cx="0" cy="0"/>
        </a:xfrm>
      </p:grpSpPr>
      <p:sp>
        <p:nvSpPr>
          <p:cNvPr id="78" name="Google Shape;78;p15"/>
          <p:cNvSpPr/>
          <p:nvPr/>
        </p:nvSpPr>
        <p:spPr>
          <a:xfrm flipH="1">
            <a:off x="75" y="3434800"/>
            <a:ext cx="9144000" cy="3434800"/>
          </a:xfrm>
          <a:prstGeom prst="rect">
            <a:avLst/>
          </a:prstGeom>
          <a:solidFill>
            <a:srgbClr val="F3F3F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79" name="Google Shape;79;p15"/>
          <p:cNvSpPr/>
          <p:nvPr/>
        </p:nvSpPr>
        <p:spPr>
          <a:xfrm flipH="1">
            <a:off x="75" y="0"/>
            <a:ext cx="9144000" cy="34348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80" name="Google Shape;80;p15"/>
          <p:cNvSpPr txBox="1">
            <a:spLocks noGrp="1"/>
          </p:cNvSpPr>
          <p:nvPr>
            <p:ph type="title"/>
          </p:nvPr>
        </p:nvSpPr>
        <p:spPr>
          <a:xfrm>
            <a:off x="5235550" y="593367"/>
            <a:ext cx="3188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2800"/>
              <a:buNone/>
              <a:defRPr>
                <a:solidFill>
                  <a:srgbClr val="F3F3F3"/>
                </a:solidFill>
              </a:defRPr>
            </a:lvl2pPr>
            <a:lvl3pPr lvl="2" rtl="0">
              <a:spcBef>
                <a:spcPts val="0"/>
              </a:spcBef>
              <a:spcAft>
                <a:spcPts val="0"/>
              </a:spcAft>
              <a:buClr>
                <a:srgbClr val="F3F3F3"/>
              </a:buClr>
              <a:buSzPts val="2800"/>
              <a:buNone/>
              <a:defRPr>
                <a:solidFill>
                  <a:srgbClr val="F3F3F3"/>
                </a:solidFill>
              </a:defRPr>
            </a:lvl3pPr>
            <a:lvl4pPr lvl="3" rtl="0">
              <a:spcBef>
                <a:spcPts val="0"/>
              </a:spcBef>
              <a:spcAft>
                <a:spcPts val="0"/>
              </a:spcAft>
              <a:buClr>
                <a:srgbClr val="F3F3F3"/>
              </a:buClr>
              <a:buSzPts val="2800"/>
              <a:buNone/>
              <a:defRPr>
                <a:solidFill>
                  <a:srgbClr val="F3F3F3"/>
                </a:solidFill>
              </a:defRPr>
            </a:lvl4pPr>
            <a:lvl5pPr lvl="4" rtl="0">
              <a:spcBef>
                <a:spcPts val="0"/>
              </a:spcBef>
              <a:spcAft>
                <a:spcPts val="0"/>
              </a:spcAft>
              <a:buClr>
                <a:srgbClr val="F3F3F3"/>
              </a:buClr>
              <a:buSzPts val="2800"/>
              <a:buNone/>
              <a:defRPr>
                <a:solidFill>
                  <a:srgbClr val="F3F3F3"/>
                </a:solidFill>
              </a:defRPr>
            </a:lvl5pPr>
            <a:lvl6pPr lvl="5" rtl="0">
              <a:spcBef>
                <a:spcPts val="0"/>
              </a:spcBef>
              <a:spcAft>
                <a:spcPts val="0"/>
              </a:spcAft>
              <a:buClr>
                <a:srgbClr val="F3F3F3"/>
              </a:buClr>
              <a:buSzPts val="2800"/>
              <a:buNone/>
              <a:defRPr>
                <a:solidFill>
                  <a:srgbClr val="F3F3F3"/>
                </a:solidFill>
              </a:defRPr>
            </a:lvl6pPr>
            <a:lvl7pPr lvl="6" rtl="0">
              <a:spcBef>
                <a:spcPts val="0"/>
              </a:spcBef>
              <a:spcAft>
                <a:spcPts val="0"/>
              </a:spcAft>
              <a:buClr>
                <a:srgbClr val="F3F3F3"/>
              </a:buClr>
              <a:buSzPts val="2800"/>
              <a:buNone/>
              <a:defRPr>
                <a:solidFill>
                  <a:srgbClr val="F3F3F3"/>
                </a:solidFill>
              </a:defRPr>
            </a:lvl7pPr>
            <a:lvl8pPr lvl="7" rtl="0">
              <a:spcBef>
                <a:spcPts val="0"/>
              </a:spcBef>
              <a:spcAft>
                <a:spcPts val="0"/>
              </a:spcAft>
              <a:buClr>
                <a:srgbClr val="F3F3F3"/>
              </a:buClr>
              <a:buSzPts val="2800"/>
              <a:buNone/>
              <a:defRPr>
                <a:solidFill>
                  <a:srgbClr val="F3F3F3"/>
                </a:solidFill>
              </a:defRPr>
            </a:lvl8pPr>
            <a:lvl9pPr lvl="8" rtl="0">
              <a:spcBef>
                <a:spcPts val="0"/>
              </a:spcBef>
              <a:spcAft>
                <a:spcPts val="0"/>
              </a:spcAft>
              <a:buClr>
                <a:srgbClr val="F3F3F3"/>
              </a:buClr>
              <a:buSzPts val="2800"/>
              <a:buNone/>
              <a:defRPr>
                <a:solidFill>
                  <a:srgbClr val="F3F3F3"/>
                </a:solidFill>
              </a:defRPr>
            </a:lvl9pPr>
          </a:lstStyle>
          <a:p>
            <a:endParaRPr/>
          </a:p>
        </p:txBody>
      </p:sp>
      <p:sp>
        <p:nvSpPr>
          <p:cNvPr id="81" name="Google Shape;81;p15"/>
          <p:cNvSpPr txBox="1">
            <a:spLocks noGrp="1"/>
          </p:cNvSpPr>
          <p:nvPr>
            <p:ph type="ctrTitle" idx="2"/>
          </p:nvPr>
        </p:nvSpPr>
        <p:spPr>
          <a:xfrm>
            <a:off x="718888"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2" name="Google Shape;82;p15"/>
          <p:cNvSpPr txBox="1">
            <a:spLocks noGrp="1"/>
          </p:cNvSpPr>
          <p:nvPr>
            <p:ph type="subTitle" idx="1"/>
          </p:nvPr>
        </p:nvSpPr>
        <p:spPr>
          <a:xfrm>
            <a:off x="718900"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3" name="Google Shape;83;p15"/>
          <p:cNvSpPr txBox="1">
            <a:spLocks noGrp="1"/>
          </p:cNvSpPr>
          <p:nvPr>
            <p:ph type="ctrTitle" idx="3"/>
          </p:nvPr>
        </p:nvSpPr>
        <p:spPr>
          <a:xfrm>
            <a:off x="3467313"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4" name="Google Shape;84;p15"/>
          <p:cNvSpPr txBox="1">
            <a:spLocks noGrp="1"/>
          </p:cNvSpPr>
          <p:nvPr>
            <p:ph type="subTitle" idx="4"/>
          </p:nvPr>
        </p:nvSpPr>
        <p:spPr>
          <a:xfrm>
            <a:off x="3467313"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5" name="Google Shape;85;p15"/>
          <p:cNvSpPr txBox="1">
            <a:spLocks noGrp="1"/>
          </p:cNvSpPr>
          <p:nvPr>
            <p:ph type="ctrTitle" idx="5"/>
          </p:nvPr>
        </p:nvSpPr>
        <p:spPr>
          <a:xfrm>
            <a:off x="6212025"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6" name="Google Shape;86;p15"/>
          <p:cNvSpPr txBox="1">
            <a:spLocks noGrp="1"/>
          </p:cNvSpPr>
          <p:nvPr>
            <p:ph type="subTitle" idx="6"/>
          </p:nvPr>
        </p:nvSpPr>
        <p:spPr>
          <a:xfrm>
            <a:off x="6212040"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15877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C Real slides" type="title">
  <p:cSld name="BC Real slides">
    <p:bg>
      <p:bgPr>
        <a:solidFill>
          <a:srgbClr val="F3F3F3"/>
        </a:solidFill>
        <a:effectLst/>
      </p:bgPr>
    </p:bg>
    <p:spTree>
      <p:nvGrpSpPr>
        <p:cNvPr id="1" name="Shape 8"/>
        <p:cNvGrpSpPr/>
        <p:nvPr/>
      </p:nvGrpSpPr>
      <p:grpSpPr>
        <a:xfrm>
          <a:off x="0" y="0"/>
          <a:ext cx="0" cy="0"/>
          <a:chOff x="0" y="0"/>
          <a:chExt cx="0" cy="0"/>
        </a:xfrm>
      </p:grpSpPr>
      <p:sp>
        <p:nvSpPr>
          <p:cNvPr id="9" name="Google Shape;9;p2"/>
          <p:cNvSpPr/>
          <p:nvPr/>
        </p:nvSpPr>
        <p:spPr>
          <a:xfrm>
            <a:off x="3954801" y="-30334"/>
            <a:ext cx="6823875" cy="6918667"/>
          </a:xfrm>
          <a:prstGeom prst="flowChartInputOutpu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3D296C"/>
              </a:solidFill>
              <a:latin typeface="Arial"/>
              <a:cs typeface="Arial"/>
              <a:sym typeface="Arial"/>
            </a:endParaRPr>
          </a:p>
        </p:txBody>
      </p:sp>
      <p:sp>
        <p:nvSpPr>
          <p:cNvPr id="10" name="Google Shape;10;p2"/>
          <p:cNvSpPr txBox="1">
            <a:spLocks noGrp="1"/>
          </p:cNvSpPr>
          <p:nvPr>
            <p:ph type="ctrTitle"/>
          </p:nvPr>
        </p:nvSpPr>
        <p:spPr>
          <a:xfrm>
            <a:off x="3954800" y="2665433"/>
            <a:ext cx="4469700" cy="24832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6000">
                <a:solidFill>
                  <a:srgbClr val="F3F3F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683900" y="5148633"/>
            <a:ext cx="2740500" cy="652800"/>
          </a:xfrm>
          <a:prstGeom prst="rect">
            <a:avLst/>
          </a:prstGeom>
          <a:noFill/>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a:solidFill>
                  <a:srgbClr val="F3F3F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356591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3F3F3"/>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9750" y="2859784"/>
            <a:ext cx="3933600" cy="23232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a:off x="719750" y="5066567"/>
            <a:ext cx="3933600" cy="10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 name="Google Shape;15;p3"/>
          <p:cNvSpPr txBox="1">
            <a:spLocks noGrp="1"/>
          </p:cNvSpPr>
          <p:nvPr>
            <p:ph type="title" idx="2" hasCustomPrompt="1"/>
          </p:nvPr>
        </p:nvSpPr>
        <p:spPr>
          <a:xfrm flipH="1">
            <a:off x="719675" y="1675000"/>
            <a:ext cx="1504200" cy="151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rgbClr val="E87E45"/>
              </a:buClr>
              <a:buSzPts val="3600"/>
              <a:buNone/>
              <a:defRPr sz="6000"/>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p:nvPr/>
        </p:nvSpPr>
        <p:spPr>
          <a:xfrm flipH="1">
            <a:off x="5286600" y="0"/>
            <a:ext cx="38574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463850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798675" y="593367"/>
            <a:ext cx="2625600" cy="7636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F3F3F3"/>
              </a:buClr>
              <a:buSzPts val="1800"/>
              <a:buNone/>
              <a:defRPr sz="1800">
                <a:solidFill>
                  <a:srgbClr val="F3F3F3"/>
                </a:solidFill>
              </a:defRPr>
            </a:lvl1pPr>
            <a:lvl2pPr lvl="1">
              <a:spcBef>
                <a:spcPts val="0"/>
              </a:spcBef>
              <a:spcAft>
                <a:spcPts val="0"/>
              </a:spcAft>
              <a:buClr>
                <a:srgbClr val="F3F3F3"/>
              </a:buClr>
              <a:buSzPts val="2800"/>
              <a:buNone/>
              <a:defRPr>
                <a:solidFill>
                  <a:srgbClr val="F3F3F3"/>
                </a:solidFill>
              </a:defRPr>
            </a:lvl2pPr>
            <a:lvl3pPr lvl="2">
              <a:spcBef>
                <a:spcPts val="0"/>
              </a:spcBef>
              <a:spcAft>
                <a:spcPts val="0"/>
              </a:spcAft>
              <a:buClr>
                <a:srgbClr val="F3F3F3"/>
              </a:buClr>
              <a:buSzPts val="2800"/>
              <a:buNone/>
              <a:defRPr>
                <a:solidFill>
                  <a:srgbClr val="F3F3F3"/>
                </a:solidFill>
              </a:defRPr>
            </a:lvl3pPr>
            <a:lvl4pPr lvl="3">
              <a:spcBef>
                <a:spcPts val="0"/>
              </a:spcBef>
              <a:spcAft>
                <a:spcPts val="0"/>
              </a:spcAft>
              <a:buClr>
                <a:srgbClr val="F3F3F3"/>
              </a:buClr>
              <a:buSzPts val="2800"/>
              <a:buNone/>
              <a:defRPr>
                <a:solidFill>
                  <a:srgbClr val="F3F3F3"/>
                </a:solidFill>
              </a:defRPr>
            </a:lvl4pPr>
            <a:lvl5pPr lvl="4">
              <a:spcBef>
                <a:spcPts val="0"/>
              </a:spcBef>
              <a:spcAft>
                <a:spcPts val="0"/>
              </a:spcAft>
              <a:buClr>
                <a:srgbClr val="F3F3F3"/>
              </a:buClr>
              <a:buSzPts val="2800"/>
              <a:buNone/>
              <a:defRPr>
                <a:solidFill>
                  <a:srgbClr val="F3F3F3"/>
                </a:solidFill>
              </a:defRPr>
            </a:lvl5pPr>
            <a:lvl6pPr lvl="5">
              <a:spcBef>
                <a:spcPts val="0"/>
              </a:spcBef>
              <a:spcAft>
                <a:spcPts val="0"/>
              </a:spcAft>
              <a:buClr>
                <a:srgbClr val="F3F3F3"/>
              </a:buClr>
              <a:buSzPts val="2800"/>
              <a:buNone/>
              <a:defRPr>
                <a:solidFill>
                  <a:srgbClr val="F3F3F3"/>
                </a:solidFill>
              </a:defRPr>
            </a:lvl6pPr>
            <a:lvl7pPr lvl="6">
              <a:spcBef>
                <a:spcPts val="0"/>
              </a:spcBef>
              <a:spcAft>
                <a:spcPts val="0"/>
              </a:spcAft>
              <a:buClr>
                <a:srgbClr val="F3F3F3"/>
              </a:buClr>
              <a:buSzPts val="2800"/>
              <a:buNone/>
              <a:defRPr>
                <a:solidFill>
                  <a:srgbClr val="F3F3F3"/>
                </a:solidFill>
              </a:defRPr>
            </a:lvl7pPr>
            <a:lvl8pPr lvl="7">
              <a:spcBef>
                <a:spcPts val="0"/>
              </a:spcBef>
              <a:spcAft>
                <a:spcPts val="0"/>
              </a:spcAft>
              <a:buClr>
                <a:srgbClr val="F3F3F3"/>
              </a:buClr>
              <a:buSzPts val="2800"/>
              <a:buNone/>
              <a:defRPr>
                <a:solidFill>
                  <a:srgbClr val="F3F3F3"/>
                </a:solidFill>
              </a:defRPr>
            </a:lvl8pPr>
            <a:lvl9pPr lvl="8">
              <a:spcBef>
                <a:spcPts val="0"/>
              </a:spcBef>
              <a:spcAft>
                <a:spcPts val="0"/>
              </a:spcAft>
              <a:buClr>
                <a:srgbClr val="F3F3F3"/>
              </a:buClr>
              <a:buSzPts val="2800"/>
              <a:buNone/>
              <a:defRPr>
                <a:solidFill>
                  <a:srgbClr val="F3F3F3"/>
                </a:solidFill>
              </a:defRPr>
            </a:lvl9pPr>
          </a:lstStyle>
          <a:p>
            <a:endParaRPr/>
          </a:p>
        </p:txBody>
      </p:sp>
      <p:sp>
        <p:nvSpPr>
          <p:cNvPr id="19" name="Google Shape;19;p4"/>
          <p:cNvSpPr txBox="1">
            <a:spLocks noGrp="1"/>
          </p:cNvSpPr>
          <p:nvPr>
            <p:ph type="body" idx="1"/>
          </p:nvPr>
        </p:nvSpPr>
        <p:spPr>
          <a:xfrm>
            <a:off x="719750" y="1536633"/>
            <a:ext cx="7704600" cy="45552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Clr>
                <a:srgbClr val="F3F3F3"/>
              </a:buClr>
              <a:buSzPts val="1000"/>
              <a:buFont typeface="Josefin Slab Thin"/>
              <a:buChar char="●"/>
              <a:defRPr>
                <a:solidFill>
                  <a:srgbClr val="F3F3F3"/>
                </a:solidFill>
              </a:defRPr>
            </a:lvl1pPr>
            <a:lvl2pPr marL="914400" lvl="1" indent="-304800" rtl="0">
              <a:spcBef>
                <a:spcPts val="0"/>
              </a:spcBef>
              <a:spcAft>
                <a:spcPts val="0"/>
              </a:spcAft>
              <a:buClr>
                <a:srgbClr val="F3F3F3"/>
              </a:buClr>
              <a:buSzPts val="1200"/>
              <a:buFont typeface="Josefin Slab Thin"/>
              <a:buChar char="○"/>
              <a:defRPr>
                <a:solidFill>
                  <a:srgbClr val="F3F3F3"/>
                </a:solidFill>
              </a:defRPr>
            </a:lvl2pPr>
            <a:lvl3pPr marL="1371600" lvl="2" indent="-304800" rtl="0">
              <a:spcBef>
                <a:spcPts val="1600"/>
              </a:spcBef>
              <a:spcAft>
                <a:spcPts val="0"/>
              </a:spcAft>
              <a:buClr>
                <a:srgbClr val="F3F3F3"/>
              </a:buClr>
              <a:buSzPts val="1200"/>
              <a:buFont typeface="Josefin Slab Thin"/>
              <a:buChar char="■"/>
              <a:defRPr>
                <a:solidFill>
                  <a:srgbClr val="F3F3F3"/>
                </a:solidFill>
              </a:defRPr>
            </a:lvl3pPr>
            <a:lvl4pPr marL="1828800" lvl="3" indent="-304800" rtl="0">
              <a:spcBef>
                <a:spcPts val="1600"/>
              </a:spcBef>
              <a:spcAft>
                <a:spcPts val="0"/>
              </a:spcAft>
              <a:buClr>
                <a:srgbClr val="F3F3F3"/>
              </a:buClr>
              <a:buSzPts val="1200"/>
              <a:buFont typeface="Josefin Slab Thin"/>
              <a:buChar char="●"/>
              <a:defRPr>
                <a:solidFill>
                  <a:srgbClr val="F3F3F3"/>
                </a:solidFill>
              </a:defRPr>
            </a:lvl4pPr>
            <a:lvl5pPr marL="2286000" lvl="4" indent="-304800" rtl="0">
              <a:spcBef>
                <a:spcPts val="1600"/>
              </a:spcBef>
              <a:spcAft>
                <a:spcPts val="0"/>
              </a:spcAft>
              <a:buClr>
                <a:srgbClr val="F3F3F3"/>
              </a:buClr>
              <a:buSzPts val="1200"/>
              <a:buFont typeface="Josefin Slab Thin"/>
              <a:buChar char="○"/>
              <a:defRPr>
                <a:solidFill>
                  <a:srgbClr val="F3F3F3"/>
                </a:solidFill>
              </a:defRPr>
            </a:lvl5pPr>
            <a:lvl6pPr marL="2743200" lvl="5" indent="-304800" rtl="0">
              <a:spcBef>
                <a:spcPts val="1600"/>
              </a:spcBef>
              <a:spcAft>
                <a:spcPts val="0"/>
              </a:spcAft>
              <a:buClr>
                <a:srgbClr val="F3F3F3"/>
              </a:buClr>
              <a:buSzPts val="1200"/>
              <a:buFont typeface="Josefin Slab Thin"/>
              <a:buChar char="■"/>
              <a:defRPr>
                <a:solidFill>
                  <a:srgbClr val="F3F3F3"/>
                </a:solidFill>
              </a:defRPr>
            </a:lvl6pPr>
            <a:lvl7pPr marL="3200400" lvl="6" indent="-304800" rtl="0">
              <a:spcBef>
                <a:spcPts val="1600"/>
              </a:spcBef>
              <a:spcAft>
                <a:spcPts val="0"/>
              </a:spcAft>
              <a:buClr>
                <a:srgbClr val="F3F3F3"/>
              </a:buClr>
              <a:buSzPts val="1200"/>
              <a:buFont typeface="Josefin Slab Thin"/>
              <a:buChar char="●"/>
              <a:defRPr>
                <a:solidFill>
                  <a:srgbClr val="F3F3F3"/>
                </a:solidFill>
              </a:defRPr>
            </a:lvl7pPr>
            <a:lvl8pPr marL="3657600" lvl="7" indent="-304800" rtl="0">
              <a:spcBef>
                <a:spcPts val="1600"/>
              </a:spcBef>
              <a:spcAft>
                <a:spcPts val="0"/>
              </a:spcAft>
              <a:buClr>
                <a:srgbClr val="F3F3F3"/>
              </a:buClr>
              <a:buSzPts val="1200"/>
              <a:buFont typeface="Josefin Slab Thin"/>
              <a:buChar char="○"/>
              <a:defRPr>
                <a:solidFill>
                  <a:srgbClr val="F3F3F3"/>
                </a:solidFill>
              </a:defRPr>
            </a:lvl8pPr>
            <a:lvl9pPr marL="4114800" lvl="8" indent="-304800" rtl="0">
              <a:spcBef>
                <a:spcPts val="1600"/>
              </a:spcBef>
              <a:spcAft>
                <a:spcPts val="1600"/>
              </a:spcAft>
              <a:buClr>
                <a:srgbClr val="F3F3F3"/>
              </a:buClr>
              <a:buSzPts val="1200"/>
              <a:buFont typeface="Josefin Slab Thin"/>
              <a:buChar char="■"/>
              <a:defRPr>
                <a:solidFill>
                  <a:srgbClr val="F3F3F3"/>
                </a:solidFill>
              </a:defRPr>
            </a:lvl9pPr>
          </a:lstStyle>
          <a:p>
            <a:endParaRPr/>
          </a:p>
        </p:txBody>
      </p:sp>
    </p:spTree>
    <p:extLst>
      <p:ext uri="{BB962C8B-B14F-4D97-AF65-F5344CB8AC3E}">
        <p14:creationId xmlns:p14="http://schemas.microsoft.com/office/powerpoint/2010/main" val="2925660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5796600" y="593367"/>
            <a:ext cx="2627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55413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29"/>
        <p:cNvGrpSpPr/>
        <p:nvPr/>
      </p:nvGrpSpPr>
      <p:grpSpPr>
        <a:xfrm>
          <a:off x="0" y="0"/>
          <a:ext cx="0" cy="0"/>
          <a:chOff x="0" y="0"/>
          <a:chExt cx="0" cy="0"/>
        </a:xfrm>
      </p:grpSpPr>
      <p:sp>
        <p:nvSpPr>
          <p:cNvPr id="30" name="Google Shape;30;p7"/>
          <p:cNvSpPr/>
          <p:nvPr/>
        </p:nvSpPr>
        <p:spPr>
          <a:xfrm flipH="1">
            <a:off x="0" y="0"/>
            <a:ext cx="9144000" cy="6858000"/>
          </a:xfrm>
          <a:prstGeom prst="rect">
            <a:avLst/>
          </a:pr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31" name="Google Shape;31;p7"/>
          <p:cNvSpPr txBox="1">
            <a:spLocks noGrp="1"/>
          </p:cNvSpPr>
          <p:nvPr>
            <p:ph type="subTitle" idx="1"/>
          </p:nvPr>
        </p:nvSpPr>
        <p:spPr>
          <a:xfrm flipH="1">
            <a:off x="2649900" y="2305400"/>
            <a:ext cx="3749400" cy="22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000"/>
              <a:buNone/>
              <a:defRPr sz="1800">
                <a:solidFill>
                  <a:srgbClr val="F3F3F3"/>
                </a:solidFill>
              </a:defRPr>
            </a:lvl1pPr>
            <a:lvl2pPr lvl="1" algn="ctr" rtl="0">
              <a:lnSpc>
                <a:spcPct val="100000"/>
              </a:lnSpc>
              <a:spcBef>
                <a:spcPts val="0"/>
              </a:spcBef>
              <a:spcAft>
                <a:spcPts val="0"/>
              </a:spcAft>
              <a:buClr>
                <a:srgbClr val="F3F3F3"/>
              </a:buClr>
              <a:buSzPts val="1000"/>
              <a:buNone/>
              <a:defRPr sz="1000">
                <a:solidFill>
                  <a:srgbClr val="F3F3F3"/>
                </a:solidFill>
              </a:defRPr>
            </a:lvl2pPr>
            <a:lvl3pPr lvl="2" algn="ctr" rtl="0">
              <a:lnSpc>
                <a:spcPct val="100000"/>
              </a:lnSpc>
              <a:spcBef>
                <a:spcPts val="0"/>
              </a:spcBef>
              <a:spcAft>
                <a:spcPts val="0"/>
              </a:spcAft>
              <a:buClr>
                <a:srgbClr val="F3F3F3"/>
              </a:buClr>
              <a:buSzPts val="1000"/>
              <a:buNone/>
              <a:defRPr sz="1000">
                <a:solidFill>
                  <a:srgbClr val="F3F3F3"/>
                </a:solidFill>
              </a:defRPr>
            </a:lvl3pPr>
            <a:lvl4pPr lvl="3" algn="ctr" rtl="0">
              <a:lnSpc>
                <a:spcPct val="100000"/>
              </a:lnSpc>
              <a:spcBef>
                <a:spcPts val="0"/>
              </a:spcBef>
              <a:spcAft>
                <a:spcPts val="0"/>
              </a:spcAft>
              <a:buClr>
                <a:srgbClr val="F3F3F3"/>
              </a:buClr>
              <a:buSzPts val="1000"/>
              <a:buNone/>
              <a:defRPr sz="1000">
                <a:solidFill>
                  <a:srgbClr val="F3F3F3"/>
                </a:solidFill>
              </a:defRPr>
            </a:lvl4pPr>
            <a:lvl5pPr lvl="4" algn="ctr" rtl="0">
              <a:lnSpc>
                <a:spcPct val="100000"/>
              </a:lnSpc>
              <a:spcBef>
                <a:spcPts val="0"/>
              </a:spcBef>
              <a:spcAft>
                <a:spcPts val="0"/>
              </a:spcAft>
              <a:buClr>
                <a:srgbClr val="F3F3F3"/>
              </a:buClr>
              <a:buSzPts val="1000"/>
              <a:buNone/>
              <a:defRPr sz="1000">
                <a:solidFill>
                  <a:srgbClr val="F3F3F3"/>
                </a:solidFill>
              </a:defRPr>
            </a:lvl5pPr>
            <a:lvl6pPr lvl="5" algn="ctr" rtl="0">
              <a:lnSpc>
                <a:spcPct val="100000"/>
              </a:lnSpc>
              <a:spcBef>
                <a:spcPts val="0"/>
              </a:spcBef>
              <a:spcAft>
                <a:spcPts val="0"/>
              </a:spcAft>
              <a:buClr>
                <a:srgbClr val="F3F3F3"/>
              </a:buClr>
              <a:buSzPts val="1000"/>
              <a:buNone/>
              <a:defRPr sz="1000">
                <a:solidFill>
                  <a:srgbClr val="F3F3F3"/>
                </a:solidFill>
              </a:defRPr>
            </a:lvl6pPr>
            <a:lvl7pPr lvl="6" algn="ctr" rtl="0">
              <a:lnSpc>
                <a:spcPct val="100000"/>
              </a:lnSpc>
              <a:spcBef>
                <a:spcPts val="0"/>
              </a:spcBef>
              <a:spcAft>
                <a:spcPts val="0"/>
              </a:spcAft>
              <a:buClr>
                <a:srgbClr val="F3F3F3"/>
              </a:buClr>
              <a:buSzPts val="1000"/>
              <a:buNone/>
              <a:defRPr sz="1000">
                <a:solidFill>
                  <a:srgbClr val="F3F3F3"/>
                </a:solidFill>
              </a:defRPr>
            </a:lvl7pPr>
            <a:lvl8pPr lvl="7" algn="ctr" rtl="0">
              <a:lnSpc>
                <a:spcPct val="100000"/>
              </a:lnSpc>
              <a:spcBef>
                <a:spcPts val="0"/>
              </a:spcBef>
              <a:spcAft>
                <a:spcPts val="0"/>
              </a:spcAft>
              <a:buClr>
                <a:srgbClr val="F3F3F3"/>
              </a:buClr>
              <a:buSzPts val="1000"/>
              <a:buNone/>
              <a:defRPr sz="1000">
                <a:solidFill>
                  <a:srgbClr val="F3F3F3"/>
                </a:solidFill>
              </a:defRPr>
            </a:lvl8pPr>
            <a:lvl9pPr lvl="8" algn="ctr" rtl="0">
              <a:lnSpc>
                <a:spcPct val="100000"/>
              </a:lnSpc>
              <a:spcBef>
                <a:spcPts val="0"/>
              </a:spcBef>
              <a:spcAft>
                <a:spcPts val="0"/>
              </a:spcAft>
              <a:buClr>
                <a:srgbClr val="F3F3F3"/>
              </a:buClr>
              <a:buSzPts val="1000"/>
              <a:buNone/>
              <a:defRPr sz="1000">
                <a:solidFill>
                  <a:srgbClr val="F3F3F3"/>
                </a:solidFill>
              </a:defRPr>
            </a:lvl9pPr>
          </a:lstStyle>
          <a:p>
            <a:endParaRPr/>
          </a:p>
        </p:txBody>
      </p:sp>
      <p:sp>
        <p:nvSpPr>
          <p:cNvPr id="32" name="Google Shape;32;p7"/>
          <p:cNvSpPr txBox="1">
            <a:spLocks noGrp="1"/>
          </p:cNvSpPr>
          <p:nvPr>
            <p:ph type="title"/>
          </p:nvPr>
        </p:nvSpPr>
        <p:spPr>
          <a:xfrm>
            <a:off x="2151950" y="593367"/>
            <a:ext cx="4901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1800"/>
              <a:buNone/>
              <a:defRPr sz="3600">
                <a:solidFill>
                  <a:srgbClr val="F3F3F3"/>
                </a:solidFill>
              </a:defRPr>
            </a:lvl1pPr>
            <a:lvl2pPr lvl="1" rtl="0">
              <a:spcBef>
                <a:spcPts val="0"/>
              </a:spcBef>
              <a:spcAft>
                <a:spcPts val="0"/>
              </a:spcAft>
              <a:buClr>
                <a:srgbClr val="F3F3F3"/>
              </a:buClr>
              <a:buSzPts val="2800"/>
              <a:buNone/>
              <a:defRPr>
                <a:solidFill>
                  <a:srgbClr val="F3F3F3"/>
                </a:solidFill>
              </a:defRPr>
            </a:lvl2pPr>
            <a:lvl3pPr lvl="2" rtl="0">
              <a:spcBef>
                <a:spcPts val="0"/>
              </a:spcBef>
              <a:spcAft>
                <a:spcPts val="0"/>
              </a:spcAft>
              <a:buClr>
                <a:srgbClr val="F3F3F3"/>
              </a:buClr>
              <a:buSzPts val="2800"/>
              <a:buNone/>
              <a:defRPr>
                <a:solidFill>
                  <a:srgbClr val="F3F3F3"/>
                </a:solidFill>
              </a:defRPr>
            </a:lvl3pPr>
            <a:lvl4pPr lvl="3" rtl="0">
              <a:spcBef>
                <a:spcPts val="0"/>
              </a:spcBef>
              <a:spcAft>
                <a:spcPts val="0"/>
              </a:spcAft>
              <a:buClr>
                <a:srgbClr val="F3F3F3"/>
              </a:buClr>
              <a:buSzPts val="2800"/>
              <a:buNone/>
              <a:defRPr>
                <a:solidFill>
                  <a:srgbClr val="F3F3F3"/>
                </a:solidFill>
              </a:defRPr>
            </a:lvl4pPr>
            <a:lvl5pPr lvl="4" rtl="0">
              <a:spcBef>
                <a:spcPts val="0"/>
              </a:spcBef>
              <a:spcAft>
                <a:spcPts val="0"/>
              </a:spcAft>
              <a:buClr>
                <a:srgbClr val="F3F3F3"/>
              </a:buClr>
              <a:buSzPts val="2800"/>
              <a:buNone/>
              <a:defRPr>
                <a:solidFill>
                  <a:srgbClr val="F3F3F3"/>
                </a:solidFill>
              </a:defRPr>
            </a:lvl5pPr>
            <a:lvl6pPr lvl="5" rtl="0">
              <a:spcBef>
                <a:spcPts val="0"/>
              </a:spcBef>
              <a:spcAft>
                <a:spcPts val="0"/>
              </a:spcAft>
              <a:buClr>
                <a:srgbClr val="F3F3F3"/>
              </a:buClr>
              <a:buSzPts val="2800"/>
              <a:buNone/>
              <a:defRPr>
                <a:solidFill>
                  <a:srgbClr val="F3F3F3"/>
                </a:solidFill>
              </a:defRPr>
            </a:lvl6pPr>
            <a:lvl7pPr lvl="6" rtl="0">
              <a:spcBef>
                <a:spcPts val="0"/>
              </a:spcBef>
              <a:spcAft>
                <a:spcPts val="0"/>
              </a:spcAft>
              <a:buClr>
                <a:srgbClr val="F3F3F3"/>
              </a:buClr>
              <a:buSzPts val="2800"/>
              <a:buNone/>
              <a:defRPr>
                <a:solidFill>
                  <a:srgbClr val="F3F3F3"/>
                </a:solidFill>
              </a:defRPr>
            </a:lvl7pPr>
            <a:lvl8pPr lvl="7" rtl="0">
              <a:spcBef>
                <a:spcPts val="0"/>
              </a:spcBef>
              <a:spcAft>
                <a:spcPts val="0"/>
              </a:spcAft>
              <a:buClr>
                <a:srgbClr val="F3F3F3"/>
              </a:buClr>
              <a:buSzPts val="2800"/>
              <a:buNone/>
              <a:defRPr>
                <a:solidFill>
                  <a:srgbClr val="F3F3F3"/>
                </a:solidFill>
              </a:defRPr>
            </a:lvl8pPr>
            <a:lvl9pPr lvl="8" rtl="0">
              <a:spcBef>
                <a:spcPts val="0"/>
              </a:spcBef>
              <a:spcAft>
                <a:spcPts val="0"/>
              </a:spcAft>
              <a:buClr>
                <a:srgbClr val="F3F3F3"/>
              </a:buClr>
              <a:buSzPts val="2800"/>
              <a:buNone/>
              <a:defRPr>
                <a:solidFill>
                  <a:srgbClr val="F3F3F3"/>
                </a:solidFill>
              </a:defRPr>
            </a:lvl9pPr>
          </a:lstStyle>
          <a:p>
            <a:endParaRPr/>
          </a:p>
        </p:txBody>
      </p:sp>
    </p:spTree>
    <p:extLst>
      <p:ext uri="{BB962C8B-B14F-4D97-AF65-F5344CB8AC3E}">
        <p14:creationId xmlns:p14="http://schemas.microsoft.com/office/powerpoint/2010/main" val="3133217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33"/>
        <p:cNvGrpSpPr/>
        <p:nvPr/>
      </p:nvGrpSpPr>
      <p:grpSpPr>
        <a:xfrm>
          <a:off x="0" y="0"/>
          <a:ext cx="0" cy="0"/>
          <a:chOff x="0" y="0"/>
          <a:chExt cx="0" cy="0"/>
        </a:xfrm>
      </p:grpSpPr>
      <p:sp>
        <p:nvSpPr>
          <p:cNvPr id="34" name="Google Shape;34;p8"/>
          <p:cNvSpPr/>
          <p:nvPr/>
        </p:nvSpPr>
        <p:spPr>
          <a:xfrm flipH="1">
            <a:off x="0" y="1900"/>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35" name="Google Shape;35;p8"/>
          <p:cNvSpPr txBox="1">
            <a:spLocks noGrp="1"/>
          </p:cNvSpPr>
          <p:nvPr>
            <p:ph type="ctrTitle"/>
          </p:nvPr>
        </p:nvSpPr>
        <p:spPr>
          <a:xfrm flipH="1">
            <a:off x="2984700" y="4276500"/>
            <a:ext cx="3035100" cy="90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1800"/>
              <a:buNone/>
              <a:defRPr sz="2400" b="0">
                <a:solidFill>
                  <a:srgbClr val="F3F3F3"/>
                </a:solidFill>
                <a:latin typeface="Source Sans Pro SemiBold"/>
                <a:ea typeface="Source Sans Pro SemiBold"/>
                <a:cs typeface="Source Sans Pro SemiBold"/>
                <a:sym typeface="Source Sans Pro SemiBold"/>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endParaRPr/>
          </a:p>
        </p:txBody>
      </p:sp>
      <p:sp>
        <p:nvSpPr>
          <p:cNvPr id="36" name="Google Shape;36;p8"/>
          <p:cNvSpPr txBox="1">
            <a:spLocks noGrp="1"/>
          </p:cNvSpPr>
          <p:nvPr>
            <p:ph type="subTitle" idx="1"/>
          </p:nvPr>
        </p:nvSpPr>
        <p:spPr>
          <a:xfrm flipH="1">
            <a:off x="2276699" y="2585300"/>
            <a:ext cx="4543200" cy="169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3F3F3"/>
              </a:buClr>
              <a:buSzPts val="2400"/>
              <a:buNone/>
              <a:defRPr sz="2400">
                <a:solidFill>
                  <a:srgbClr val="F3F3F3"/>
                </a:solidFill>
              </a:defRPr>
            </a:lvl1pPr>
            <a:lvl2pPr lvl="1" algn="ctr" rtl="0">
              <a:lnSpc>
                <a:spcPct val="100000"/>
              </a:lnSpc>
              <a:spcBef>
                <a:spcPts val="0"/>
              </a:spcBef>
              <a:spcAft>
                <a:spcPts val="0"/>
              </a:spcAft>
              <a:buClr>
                <a:srgbClr val="F3F3F3"/>
              </a:buClr>
              <a:buSzPts val="1600"/>
              <a:buNone/>
              <a:defRPr sz="1600">
                <a:solidFill>
                  <a:srgbClr val="F3F3F3"/>
                </a:solidFill>
              </a:defRPr>
            </a:lvl2pPr>
            <a:lvl3pPr lvl="2" algn="ctr" rtl="0">
              <a:lnSpc>
                <a:spcPct val="100000"/>
              </a:lnSpc>
              <a:spcBef>
                <a:spcPts val="0"/>
              </a:spcBef>
              <a:spcAft>
                <a:spcPts val="0"/>
              </a:spcAft>
              <a:buClr>
                <a:srgbClr val="F3F3F3"/>
              </a:buClr>
              <a:buSzPts val="1600"/>
              <a:buNone/>
              <a:defRPr sz="1600">
                <a:solidFill>
                  <a:srgbClr val="F3F3F3"/>
                </a:solidFill>
              </a:defRPr>
            </a:lvl3pPr>
            <a:lvl4pPr lvl="3" algn="ctr" rtl="0">
              <a:lnSpc>
                <a:spcPct val="100000"/>
              </a:lnSpc>
              <a:spcBef>
                <a:spcPts val="0"/>
              </a:spcBef>
              <a:spcAft>
                <a:spcPts val="0"/>
              </a:spcAft>
              <a:buClr>
                <a:srgbClr val="F3F3F3"/>
              </a:buClr>
              <a:buSzPts val="1600"/>
              <a:buNone/>
              <a:defRPr sz="1600">
                <a:solidFill>
                  <a:srgbClr val="F3F3F3"/>
                </a:solidFill>
              </a:defRPr>
            </a:lvl4pPr>
            <a:lvl5pPr lvl="4" algn="ctr" rtl="0">
              <a:lnSpc>
                <a:spcPct val="100000"/>
              </a:lnSpc>
              <a:spcBef>
                <a:spcPts val="0"/>
              </a:spcBef>
              <a:spcAft>
                <a:spcPts val="0"/>
              </a:spcAft>
              <a:buClr>
                <a:srgbClr val="F3F3F3"/>
              </a:buClr>
              <a:buSzPts val="1600"/>
              <a:buNone/>
              <a:defRPr sz="1600">
                <a:solidFill>
                  <a:srgbClr val="F3F3F3"/>
                </a:solidFill>
              </a:defRPr>
            </a:lvl5pPr>
            <a:lvl6pPr lvl="5" algn="ctr" rtl="0">
              <a:lnSpc>
                <a:spcPct val="100000"/>
              </a:lnSpc>
              <a:spcBef>
                <a:spcPts val="0"/>
              </a:spcBef>
              <a:spcAft>
                <a:spcPts val="0"/>
              </a:spcAft>
              <a:buClr>
                <a:srgbClr val="F3F3F3"/>
              </a:buClr>
              <a:buSzPts val="1600"/>
              <a:buNone/>
              <a:defRPr sz="1600">
                <a:solidFill>
                  <a:srgbClr val="F3F3F3"/>
                </a:solidFill>
              </a:defRPr>
            </a:lvl6pPr>
            <a:lvl7pPr lvl="6" algn="ctr" rtl="0">
              <a:lnSpc>
                <a:spcPct val="100000"/>
              </a:lnSpc>
              <a:spcBef>
                <a:spcPts val="0"/>
              </a:spcBef>
              <a:spcAft>
                <a:spcPts val="0"/>
              </a:spcAft>
              <a:buClr>
                <a:srgbClr val="F3F3F3"/>
              </a:buClr>
              <a:buSzPts val="1600"/>
              <a:buNone/>
              <a:defRPr sz="1600">
                <a:solidFill>
                  <a:srgbClr val="F3F3F3"/>
                </a:solidFill>
              </a:defRPr>
            </a:lvl7pPr>
            <a:lvl8pPr lvl="7" algn="ctr" rtl="0">
              <a:lnSpc>
                <a:spcPct val="100000"/>
              </a:lnSpc>
              <a:spcBef>
                <a:spcPts val="0"/>
              </a:spcBef>
              <a:spcAft>
                <a:spcPts val="0"/>
              </a:spcAft>
              <a:buClr>
                <a:srgbClr val="F3F3F3"/>
              </a:buClr>
              <a:buSzPts val="1600"/>
              <a:buNone/>
              <a:defRPr sz="1600">
                <a:solidFill>
                  <a:srgbClr val="F3F3F3"/>
                </a:solidFill>
              </a:defRPr>
            </a:lvl8pPr>
            <a:lvl9pPr lvl="8" algn="ctr" rtl="0">
              <a:lnSpc>
                <a:spcPct val="100000"/>
              </a:lnSpc>
              <a:spcBef>
                <a:spcPts val="0"/>
              </a:spcBef>
              <a:spcAft>
                <a:spcPts val="0"/>
              </a:spcAft>
              <a:buClr>
                <a:srgbClr val="F3F3F3"/>
              </a:buClr>
              <a:buSzPts val="1600"/>
              <a:buNone/>
              <a:defRPr sz="1600">
                <a:solidFill>
                  <a:srgbClr val="F3F3F3"/>
                </a:solidFill>
              </a:defRPr>
            </a:lvl9pPr>
          </a:lstStyle>
          <a:p>
            <a:endParaRPr/>
          </a:p>
        </p:txBody>
      </p:sp>
    </p:spTree>
    <p:extLst>
      <p:ext uri="{BB962C8B-B14F-4D97-AF65-F5344CB8AC3E}">
        <p14:creationId xmlns:p14="http://schemas.microsoft.com/office/powerpoint/2010/main" val="2496169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3F3F3"/>
        </a:solid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719750" y="2755300"/>
            <a:ext cx="3933600" cy="24272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719750" y="5066551"/>
            <a:ext cx="27681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title" idx="2" hasCustomPrompt="1"/>
          </p:nvPr>
        </p:nvSpPr>
        <p:spPr>
          <a:xfrm flipH="1">
            <a:off x="719750" y="1633400"/>
            <a:ext cx="2304300" cy="1519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49982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82C147-4353-40D1-8493-17AA5192743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3F3F3"/>
        </a:solidFill>
        <a:effectLst/>
      </p:bgPr>
    </p:bg>
    <p:spTree>
      <p:nvGrpSpPr>
        <p:cNvPr id="1" name="Shape 41"/>
        <p:cNvGrpSpPr/>
        <p:nvPr/>
      </p:nvGrpSpPr>
      <p:grpSpPr>
        <a:xfrm>
          <a:off x="0" y="0"/>
          <a:ext cx="0" cy="0"/>
          <a:chOff x="0" y="0"/>
          <a:chExt cx="0" cy="0"/>
        </a:xfrm>
      </p:grpSpPr>
      <p:sp>
        <p:nvSpPr>
          <p:cNvPr id="42" name="Google Shape;42;p10"/>
          <p:cNvSpPr/>
          <p:nvPr/>
        </p:nvSpPr>
        <p:spPr>
          <a:xfrm flipH="1">
            <a:off x="0" y="0"/>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43" name="Google Shape;43;p10"/>
          <p:cNvSpPr txBox="1">
            <a:spLocks noGrp="1"/>
          </p:cNvSpPr>
          <p:nvPr>
            <p:ph type="title"/>
          </p:nvPr>
        </p:nvSpPr>
        <p:spPr>
          <a:xfrm>
            <a:off x="1107150" y="748567"/>
            <a:ext cx="6929700" cy="509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800">
                <a:solidFill>
                  <a:srgbClr val="F3F3F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856430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3F3F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0" y="0"/>
            <a:ext cx="92964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46" name="Google Shape;46;p11"/>
          <p:cNvSpPr txBox="1">
            <a:spLocks noGrp="1"/>
          </p:cNvSpPr>
          <p:nvPr>
            <p:ph type="title" hasCustomPrompt="1"/>
          </p:nvPr>
        </p:nvSpPr>
        <p:spPr>
          <a:xfrm>
            <a:off x="719750" y="1491233"/>
            <a:ext cx="77046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3F3F3"/>
              </a:buClr>
              <a:buSzPts val="12000"/>
              <a:buNone/>
              <a:defRPr sz="9600">
                <a:solidFill>
                  <a:srgbClr val="F3F3F3"/>
                </a:solidFill>
              </a:defRPr>
            </a:lvl1pPr>
            <a:lvl2pPr lvl="1" algn="ctr">
              <a:spcBef>
                <a:spcPts val="0"/>
              </a:spcBef>
              <a:spcAft>
                <a:spcPts val="0"/>
              </a:spcAft>
              <a:buClr>
                <a:srgbClr val="F3F3F3"/>
              </a:buClr>
              <a:buSzPts val="12000"/>
              <a:buNone/>
              <a:defRPr sz="12000">
                <a:solidFill>
                  <a:srgbClr val="F3F3F3"/>
                </a:solidFill>
              </a:defRPr>
            </a:lvl2pPr>
            <a:lvl3pPr lvl="2" algn="ctr">
              <a:spcBef>
                <a:spcPts val="0"/>
              </a:spcBef>
              <a:spcAft>
                <a:spcPts val="0"/>
              </a:spcAft>
              <a:buClr>
                <a:srgbClr val="F3F3F3"/>
              </a:buClr>
              <a:buSzPts val="12000"/>
              <a:buNone/>
              <a:defRPr sz="12000">
                <a:solidFill>
                  <a:srgbClr val="F3F3F3"/>
                </a:solidFill>
              </a:defRPr>
            </a:lvl3pPr>
            <a:lvl4pPr lvl="3" algn="ctr">
              <a:spcBef>
                <a:spcPts val="0"/>
              </a:spcBef>
              <a:spcAft>
                <a:spcPts val="0"/>
              </a:spcAft>
              <a:buClr>
                <a:srgbClr val="F3F3F3"/>
              </a:buClr>
              <a:buSzPts val="12000"/>
              <a:buNone/>
              <a:defRPr sz="12000">
                <a:solidFill>
                  <a:srgbClr val="F3F3F3"/>
                </a:solidFill>
              </a:defRPr>
            </a:lvl4pPr>
            <a:lvl5pPr lvl="4" algn="ctr">
              <a:spcBef>
                <a:spcPts val="0"/>
              </a:spcBef>
              <a:spcAft>
                <a:spcPts val="0"/>
              </a:spcAft>
              <a:buClr>
                <a:srgbClr val="F3F3F3"/>
              </a:buClr>
              <a:buSzPts val="12000"/>
              <a:buNone/>
              <a:defRPr sz="12000">
                <a:solidFill>
                  <a:srgbClr val="F3F3F3"/>
                </a:solidFill>
              </a:defRPr>
            </a:lvl5pPr>
            <a:lvl6pPr lvl="5" algn="ctr">
              <a:spcBef>
                <a:spcPts val="0"/>
              </a:spcBef>
              <a:spcAft>
                <a:spcPts val="0"/>
              </a:spcAft>
              <a:buClr>
                <a:srgbClr val="F3F3F3"/>
              </a:buClr>
              <a:buSzPts val="12000"/>
              <a:buNone/>
              <a:defRPr sz="12000">
                <a:solidFill>
                  <a:srgbClr val="F3F3F3"/>
                </a:solidFill>
              </a:defRPr>
            </a:lvl6pPr>
            <a:lvl7pPr lvl="6" algn="ctr">
              <a:spcBef>
                <a:spcPts val="0"/>
              </a:spcBef>
              <a:spcAft>
                <a:spcPts val="0"/>
              </a:spcAft>
              <a:buClr>
                <a:srgbClr val="F3F3F3"/>
              </a:buClr>
              <a:buSzPts val="12000"/>
              <a:buNone/>
              <a:defRPr sz="12000">
                <a:solidFill>
                  <a:srgbClr val="F3F3F3"/>
                </a:solidFill>
              </a:defRPr>
            </a:lvl7pPr>
            <a:lvl8pPr lvl="7" algn="ctr">
              <a:spcBef>
                <a:spcPts val="0"/>
              </a:spcBef>
              <a:spcAft>
                <a:spcPts val="0"/>
              </a:spcAft>
              <a:buClr>
                <a:srgbClr val="F3F3F3"/>
              </a:buClr>
              <a:buSzPts val="12000"/>
              <a:buNone/>
              <a:defRPr sz="12000">
                <a:solidFill>
                  <a:srgbClr val="F3F3F3"/>
                </a:solidFill>
              </a:defRPr>
            </a:lvl8pPr>
            <a:lvl9pPr lvl="8" algn="ctr">
              <a:spcBef>
                <a:spcPts val="0"/>
              </a:spcBef>
              <a:spcAft>
                <a:spcPts val="0"/>
              </a:spcAft>
              <a:buClr>
                <a:srgbClr val="F3F3F3"/>
              </a:buClr>
              <a:buSzPts val="12000"/>
              <a:buNone/>
              <a:defRPr sz="12000">
                <a:solidFill>
                  <a:srgbClr val="F3F3F3"/>
                </a:solidFill>
              </a:defRPr>
            </a:lvl9pPr>
          </a:lstStyle>
          <a:p>
            <a:r>
              <a:t>xx%</a:t>
            </a:r>
          </a:p>
        </p:txBody>
      </p:sp>
      <p:sp>
        <p:nvSpPr>
          <p:cNvPr id="47" name="Google Shape;47;p11"/>
          <p:cNvSpPr txBox="1">
            <a:spLocks noGrp="1"/>
          </p:cNvSpPr>
          <p:nvPr>
            <p:ph type="body" idx="1"/>
          </p:nvPr>
        </p:nvSpPr>
        <p:spPr>
          <a:xfrm>
            <a:off x="1088750" y="4202967"/>
            <a:ext cx="6966600" cy="6712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Clr>
                <a:srgbClr val="F3F3F3"/>
              </a:buClr>
              <a:buSzPts val="1200"/>
              <a:buChar char="●"/>
              <a:defRPr sz="1400">
                <a:solidFill>
                  <a:srgbClr val="F3F3F3"/>
                </a:solidFill>
              </a:defRPr>
            </a:lvl1pPr>
            <a:lvl2pPr marL="914400" lvl="1" indent="-304800" algn="ctr">
              <a:spcBef>
                <a:spcPts val="1600"/>
              </a:spcBef>
              <a:spcAft>
                <a:spcPts val="0"/>
              </a:spcAft>
              <a:buClr>
                <a:srgbClr val="F3F3F3"/>
              </a:buClr>
              <a:buSzPts val="1200"/>
              <a:buChar char="○"/>
              <a:defRPr>
                <a:solidFill>
                  <a:srgbClr val="F3F3F3"/>
                </a:solidFill>
              </a:defRPr>
            </a:lvl2pPr>
            <a:lvl3pPr marL="1371600" lvl="2" indent="-304800" algn="ctr">
              <a:spcBef>
                <a:spcPts val="1600"/>
              </a:spcBef>
              <a:spcAft>
                <a:spcPts val="0"/>
              </a:spcAft>
              <a:buClr>
                <a:srgbClr val="F3F3F3"/>
              </a:buClr>
              <a:buSzPts val="1200"/>
              <a:buChar char="■"/>
              <a:defRPr>
                <a:solidFill>
                  <a:srgbClr val="F3F3F3"/>
                </a:solidFill>
              </a:defRPr>
            </a:lvl3pPr>
            <a:lvl4pPr marL="1828800" lvl="3" indent="-304800" algn="ctr">
              <a:spcBef>
                <a:spcPts val="1600"/>
              </a:spcBef>
              <a:spcAft>
                <a:spcPts val="0"/>
              </a:spcAft>
              <a:buClr>
                <a:srgbClr val="F3F3F3"/>
              </a:buClr>
              <a:buSzPts val="1200"/>
              <a:buChar char="●"/>
              <a:defRPr>
                <a:solidFill>
                  <a:srgbClr val="F3F3F3"/>
                </a:solidFill>
              </a:defRPr>
            </a:lvl4pPr>
            <a:lvl5pPr marL="2286000" lvl="4" indent="-304800" algn="ctr">
              <a:spcBef>
                <a:spcPts val="1600"/>
              </a:spcBef>
              <a:spcAft>
                <a:spcPts val="0"/>
              </a:spcAft>
              <a:buClr>
                <a:srgbClr val="F3F3F3"/>
              </a:buClr>
              <a:buSzPts val="1200"/>
              <a:buChar char="○"/>
              <a:defRPr>
                <a:solidFill>
                  <a:srgbClr val="F3F3F3"/>
                </a:solidFill>
              </a:defRPr>
            </a:lvl5pPr>
            <a:lvl6pPr marL="2743200" lvl="5" indent="-304800" algn="ctr">
              <a:spcBef>
                <a:spcPts val="1600"/>
              </a:spcBef>
              <a:spcAft>
                <a:spcPts val="0"/>
              </a:spcAft>
              <a:buClr>
                <a:srgbClr val="F3F3F3"/>
              </a:buClr>
              <a:buSzPts val="1200"/>
              <a:buChar char="■"/>
              <a:defRPr>
                <a:solidFill>
                  <a:srgbClr val="F3F3F3"/>
                </a:solidFill>
              </a:defRPr>
            </a:lvl6pPr>
            <a:lvl7pPr marL="3200400" lvl="6" indent="-304800" algn="ctr">
              <a:spcBef>
                <a:spcPts val="1600"/>
              </a:spcBef>
              <a:spcAft>
                <a:spcPts val="0"/>
              </a:spcAft>
              <a:buClr>
                <a:srgbClr val="F3F3F3"/>
              </a:buClr>
              <a:buSzPts val="1200"/>
              <a:buChar char="●"/>
              <a:defRPr>
                <a:solidFill>
                  <a:srgbClr val="F3F3F3"/>
                </a:solidFill>
              </a:defRPr>
            </a:lvl7pPr>
            <a:lvl8pPr marL="3657600" lvl="7" indent="-304800" algn="ctr">
              <a:spcBef>
                <a:spcPts val="1600"/>
              </a:spcBef>
              <a:spcAft>
                <a:spcPts val="0"/>
              </a:spcAft>
              <a:buClr>
                <a:srgbClr val="F3F3F3"/>
              </a:buClr>
              <a:buSzPts val="1200"/>
              <a:buChar char="○"/>
              <a:defRPr>
                <a:solidFill>
                  <a:srgbClr val="F3F3F3"/>
                </a:solidFill>
              </a:defRPr>
            </a:lvl8pPr>
            <a:lvl9pPr marL="4114800" lvl="8" indent="-304800" algn="ctr">
              <a:spcBef>
                <a:spcPts val="1600"/>
              </a:spcBef>
              <a:spcAft>
                <a:spcPts val="1600"/>
              </a:spcAft>
              <a:buClr>
                <a:srgbClr val="F3F3F3"/>
              </a:buClr>
              <a:buSzPts val="1200"/>
              <a:buChar char="■"/>
              <a:defRPr>
                <a:solidFill>
                  <a:srgbClr val="F3F3F3"/>
                </a:solidFill>
              </a:defRPr>
            </a:lvl9pPr>
          </a:lstStyle>
          <a:p>
            <a:endParaRPr/>
          </a:p>
        </p:txBody>
      </p:sp>
    </p:spTree>
    <p:extLst>
      <p:ext uri="{BB962C8B-B14F-4D97-AF65-F5344CB8AC3E}">
        <p14:creationId xmlns:p14="http://schemas.microsoft.com/office/powerpoint/2010/main" val="2332083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3F3F3"/>
        </a:solid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49328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3F3F3"/>
        </a:solidFill>
        <a:effectLst/>
      </p:bgPr>
    </p:bg>
    <p:spTree>
      <p:nvGrpSpPr>
        <p:cNvPr id="1" name="Shape 49"/>
        <p:cNvGrpSpPr/>
        <p:nvPr/>
      </p:nvGrpSpPr>
      <p:grpSpPr>
        <a:xfrm>
          <a:off x="0" y="0"/>
          <a:ext cx="0" cy="0"/>
          <a:chOff x="0" y="0"/>
          <a:chExt cx="0" cy="0"/>
        </a:xfrm>
      </p:grpSpPr>
      <p:sp>
        <p:nvSpPr>
          <p:cNvPr id="50" name="Google Shape;50;p13"/>
          <p:cNvSpPr/>
          <p:nvPr/>
        </p:nvSpPr>
        <p:spPr>
          <a:xfrm flipH="1">
            <a:off x="125" y="-10033"/>
            <a:ext cx="91440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51" name="Google Shape;51;p13"/>
          <p:cNvSpPr txBox="1">
            <a:spLocks noGrp="1"/>
          </p:cNvSpPr>
          <p:nvPr>
            <p:ph type="title" hasCustomPrompt="1"/>
          </p:nvPr>
        </p:nvSpPr>
        <p:spPr>
          <a:xfrm flipH="1">
            <a:off x="7197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3"/>
          <p:cNvSpPr txBox="1">
            <a:spLocks noGrp="1"/>
          </p:cNvSpPr>
          <p:nvPr>
            <p:ph type="subTitle" idx="1"/>
          </p:nvPr>
        </p:nvSpPr>
        <p:spPr>
          <a:xfrm>
            <a:off x="7197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3" name="Google Shape;53;p13"/>
          <p:cNvSpPr txBox="1">
            <a:spLocks noGrp="1"/>
          </p:cNvSpPr>
          <p:nvPr>
            <p:ph type="subTitle" idx="2"/>
          </p:nvPr>
        </p:nvSpPr>
        <p:spPr>
          <a:xfrm>
            <a:off x="7197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54" name="Google Shape;54;p13"/>
          <p:cNvSpPr txBox="1">
            <a:spLocks noGrp="1"/>
          </p:cNvSpPr>
          <p:nvPr>
            <p:ph type="title" idx="3" hasCustomPrompt="1"/>
          </p:nvPr>
        </p:nvSpPr>
        <p:spPr>
          <a:xfrm flipH="1">
            <a:off x="36214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subTitle" idx="4"/>
          </p:nvPr>
        </p:nvSpPr>
        <p:spPr>
          <a:xfrm>
            <a:off x="36214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6" name="Google Shape;56;p13"/>
          <p:cNvSpPr txBox="1">
            <a:spLocks noGrp="1"/>
          </p:cNvSpPr>
          <p:nvPr>
            <p:ph type="subTitle" idx="5"/>
          </p:nvPr>
        </p:nvSpPr>
        <p:spPr>
          <a:xfrm>
            <a:off x="36214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57" name="Google Shape;57;p13"/>
          <p:cNvSpPr txBox="1">
            <a:spLocks noGrp="1"/>
          </p:cNvSpPr>
          <p:nvPr>
            <p:ph type="title" idx="6" hasCustomPrompt="1"/>
          </p:nvPr>
        </p:nvSpPr>
        <p:spPr>
          <a:xfrm flipH="1">
            <a:off x="6523149" y="1806267"/>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3"/>
          <p:cNvSpPr txBox="1">
            <a:spLocks noGrp="1"/>
          </p:cNvSpPr>
          <p:nvPr>
            <p:ph type="subTitle" idx="7"/>
          </p:nvPr>
        </p:nvSpPr>
        <p:spPr>
          <a:xfrm>
            <a:off x="6523147" y="2566300"/>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59" name="Google Shape;59;p13"/>
          <p:cNvSpPr txBox="1">
            <a:spLocks noGrp="1"/>
          </p:cNvSpPr>
          <p:nvPr>
            <p:ph type="subTitle" idx="8"/>
          </p:nvPr>
        </p:nvSpPr>
        <p:spPr>
          <a:xfrm>
            <a:off x="6523150" y="3027100"/>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0" name="Google Shape;60;p13"/>
          <p:cNvSpPr txBox="1">
            <a:spLocks noGrp="1"/>
          </p:cNvSpPr>
          <p:nvPr>
            <p:ph type="title" idx="9" hasCustomPrompt="1"/>
          </p:nvPr>
        </p:nvSpPr>
        <p:spPr>
          <a:xfrm flipH="1">
            <a:off x="7197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a:spLocks noGrp="1"/>
          </p:cNvSpPr>
          <p:nvPr>
            <p:ph type="subTitle" idx="13"/>
          </p:nvPr>
        </p:nvSpPr>
        <p:spPr>
          <a:xfrm>
            <a:off x="719747" y="4988367"/>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2" name="Google Shape;62;p13"/>
          <p:cNvSpPr txBox="1">
            <a:spLocks noGrp="1"/>
          </p:cNvSpPr>
          <p:nvPr>
            <p:ph type="subTitle" idx="14"/>
          </p:nvPr>
        </p:nvSpPr>
        <p:spPr>
          <a:xfrm>
            <a:off x="7197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3" name="Google Shape;63;p13"/>
          <p:cNvSpPr txBox="1">
            <a:spLocks noGrp="1"/>
          </p:cNvSpPr>
          <p:nvPr>
            <p:ph type="title" idx="15" hasCustomPrompt="1"/>
          </p:nvPr>
        </p:nvSpPr>
        <p:spPr>
          <a:xfrm flipH="1">
            <a:off x="36214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3"/>
          <p:cNvSpPr txBox="1">
            <a:spLocks noGrp="1"/>
          </p:cNvSpPr>
          <p:nvPr>
            <p:ph type="subTitle" idx="16"/>
          </p:nvPr>
        </p:nvSpPr>
        <p:spPr>
          <a:xfrm>
            <a:off x="3621451" y="4988367"/>
            <a:ext cx="24096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5" name="Google Shape;65;p13"/>
          <p:cNvSpPr txBox="1">
            <a:spLocks noGrp="1"/>
          </p:cNvSpPr>
          <p:nvPr>
            <p:ph type="subTitle" idx="17"/>
          </p:nvPr>
        </p:nvSpPr>
        <p:spPr>
          <a:xfrm>
            <a:off x="36214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
        <p:nvSpPr>
          <p:cNvPr id="66" name="Google Shape;66;p13"/>
          <p:cNvSpPr txBox="1">
            <a:spLocks noGrp="1"/>
          </p:cNvSpPr>
          <p:nvPr>
            <p:ph type="title" idx="18" hasCustomPrompt="1"/>
          </p:nvPr>
        </p:nvSpPr>
        <p:spPr>
          <a:xfrm flipH="1">
            <a:off x="6523149" y="4228333"/>
            <a:ext cx="1901100" cy="71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rgbClr val="F3F3F3"/>
                </a:solidFill>
              </a:defRPr>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3"/>
          <p:cNvSpPr txBox="1">
            <a:spLocks noGrp="1"/>
          </p:cNvSpPr>
          <p:nvPr>
            <p:ph type="subTitle" idx="19"/>
          </p:nvPr>
        </p:nvSpPr>
        <p:spPr>
          <a:xfrm>
            <a:off x="6523147" y="4988367"/>
            <a:ext cx="19011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latin typeface="Roboto Medium"/>
                <a:ea typeface="Roboto Medium"/>
                <a:cs typeface="Roboto Medium"/>
                <a:sym typeface="Roboto Medium"/>
              </a:defRPr>
            </a:lvl1pPr>
            <a:lvl2pPr lvl="1"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2pPr>
            <a:lvl3pPr lvl="2"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3pPr>
            <a:lvl4pPr lvl="3"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4pPr>
            <a:lvl5pPr lvl="4"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5pPr>
            <a:lvl6pPr lvl="5"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6pPr>
            <a:lvl7pPr lvl="6"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7pPr>
            <a:lvl8pPr lvl="7" rtl="0">
              <a:lnSpc>
                <a:spcPct val="100000"/>
              </a:lnSpc>
              <a:spcBef>
                <a:spcPts val="1600"/>
              </a:spcBef>
              <a:spcAft>
                <a:spcPts val="0"/>
              </a:spcAft>
              <a:buNone/>
              <a:defRPr sz="1400">
                <a:solidFill>
                  <a:srgbClr val="F3F3F3"/>
                </a:solidFill>
                <a:latin typeface="Roboto Medium"/>
                <a:ea typeface="Roboto Medium"/>
                <a:cs typeface="Roboto Medium"/>
                <a:sym typeface="Roboto Medium"/>
              </a:defRPr>
            </a:lvl8pPr>
            <a:lvl9pPr lvl="8" rtl="0">
              <a:lnSpc>
                <a:spcPct val="100000"/>
              </a:lnSpc>
              <a:spcBef>
                <a:spcPts val="1600"/>
              </a:spcBef>
              <a:spcAft>
                <a:spcPts val="1600"/>
              </a:spcAft>
              <a:buNone/>
              <a:defRPr sz="1400">
                <a:solidFill>
                  <a:srgbClr val="F3F3F3"/>
                </a:solidFill>
                <a:latin typeface="Roboto Medium"/>
                <a:ea typeface="Roboto Medium"/>
                <a:cs typeface="Roboto Medium"/>
                <a:sym typeface="Roboto Medium"/>
              </a:defRPr>
            </a:lvl9pPr>
          </a:lstStyle>
          <a:p>
            <a:endParaRPr/>
          </a:p>
        </p:txBody>
      </p:sp>
      <p:sp>
        <p:nvSpPr>
          <p:cNvPr id="68" name="Google Shape;68;p13"/>
          <p:cNvSpPr txBox="1">
            <a:spLocks noGrp="1"/>
          </p:cNvSpPr>
          <p:nvPr>
            <p:ph type="subTitle" idx="20"/>
          </p:nvPr>
        </p:nvSpPr>
        <p:spPr>
          <a:xfrm>
            <a:off x="6523150" y="5449167"/>
            <a:ext cx="1901100" cy="9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F3F3F3"/>
                </a:solidFill>
              </a:defRPr>
            </a:lvl1pPr>
            <a:lvl2pPr lvl="1" rtl="0">
              <a:lnSpc>
                <a:spcPct val="100000"/>
              </a:lnSpc>
              <a:spcBef>
                <a:spcPts val="1600"/>
              </a:spcBef>
              <a:spcAft>
                <a:spcPts val="0"/>
              </a:spcAft>
              <a:buNone/>
              <a:defRPr>
                <a:solidFill>
                  <a:srgbClr val="F3F3F3"/>
                </a:solidFill>
              </a:defRPr>
            </a:lvl2pPr>
            <a:lvl3pPr lvl="2" rtl="0">
              <a:lnSpc>
                <a:spcPct val="100000"/>
              </a:lnSpc>
              <a:spcBef>
                <a:spcPts val="1600"/>
              </a:spcBef>
              <a:spcAft>
                <a:spcPts val="0"/>
              </a:spcAft>
              <a:buNone/>
              <a:defRPr>
                <a:solidFill>
                  <a:srgbClr val="F3F3F3"/>
                </a:solidFill>
              </a:defRPr>
            </a:lvl3pPr>
            <a:lvl4pPr lvl="3" rtl="0">
              <a:lnSpc>
                <a:spcPct val="100000"/>
              </a:lnSpc>
              <a:spcBef>
                <a:spcPts val="1600"/>
              </a:spcBef>
              <a:spcAft>
                <a:spcPts val="0"/>
              </a:spcAft>
              <a:buNone/>
              <a:defRPr>
                <a:solidFill>
                  <a:srgbClr val="F3F3F3"/>
                </a:solidFill>
              </a:defRPr>
            </a:lvl4pPr>
            <a:lvl5pPr lvl="4" rtl="0">
              <a:lnSpc>
                <a:spcPct val="100000"/>
              </a:lnSpc>
              <a:spcBef>
                <a:spcPts val="1600"/>
              </a:spcBef>
              <a:spcAft>
                <a:spcPts val="0"/>
              </a:spcAft>
              <a:buNone/>
              <a:defRPr>
                <a:solidFill>
                  <a:srgbClr val="F3F3F3"/>
                </a:solidFill>
              </a:defRPr>
            </a:lvl5pPr>
            <a:lvl6pPr lvl="5" rtl="0">
              <a:lnSpc>
                <a:spcPct val="100000"/>
              </a:lnSpc>
              <a:spcBef>
                <a:spcPts val="1600"/>
              </a:spcBef>
              <a:spcAft>
                <a:spcPts val="0"/>
              </a:spcAft>
              <a:buNone/>
              <a:defRPr>
                <a:solidFill>
                  <a:srgbClr val="F3F3F3"/>
                </a:solidFill>
              </a:defRPr>
            </a:lvl6pPr>
            <a:lvl7pPr lvl="6" rtl="0">
              <a:lnSpc>
                <a:spcPct val="100000"/>
              </a:lnSpc>
              <a:spcBef>
                <a:spcPts val="1600"/>
              </a:spcBef>
              <a:spcAft>
                <a:spcPts val="0"/>
              </a:spcAft>
              <a:buNone/>
              <a:defRPr>
                <a:solidFill>
                  <a:srgbClr val="F3F3F3"/>
                </a:solidFill>
              </a:defRPr>
            </a:lvl7pPr>
            <a:lvl8pPr lvl="7" rtl="0">
              <a:lnSpc>
                <a:spcPct val="100000"/>
              </a:lnSpc>
              <a:spcBef>
                <a:spcPts val="1600"/>
              </a:spcBef>
              <a:spcAft>
                <a:spcPts val="0"/>
              </a:spcAft>
              <a:buNone/>
              <a:defRPr>
                <a:solidFill>
                  <a:srgbClr val="F3F3F3"/>
                </a:solidFill>
              </a:defRPr>
            </a:lvl8pPr>
            <a:lvl9pPr lvl="8" rtl="0">
              <a:lnSpc>
                <a:spcPct val="100000"/>
              </a:lnSpc>
              <a:spcBef>
                <a:spcPts val="1600"/>
              </a:spcBef>
              <a:spcAft>
                <a:spcPts val="1600"/>
              </a:spcAft>
              <a:buNone/>
              <a:defRPr>
                <a:solidFill>
                  <a:srgbClr val="F3F3F3"/>
                </a:solidFill>
              </a:defRPr>
            </a:lvl9pPr>
          </a:lstStyle>
          <a:p>
            <a:endParaRPr/>
          </a:p>
        </p:txBody>
      </p:sp>
    </p:spTree>
    <p:extLst>
      <p:ext uri="{BB962C8B-B14F-4D97-AF65-F5344CB8AC3E}">
        <p14:creationId xmlns:p14="http://schemas.microsoft.com/office/powerpoint/2010/main" val="3882147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rgbClr val="F3F3F3"/>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460925" y="2035767"/>
            <a:ext cx="2206800" cy="5356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1400"/>
              <a:buNone/>
              <a:defRPr sz="16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9" name="Google Shape;89;p16"/>
          <p:cNvSpPr txBox="1">
            <a:spLocks noGrp="1"/>
          </p:cNvSpPr>
          <p:nvPr>
            <p:ph type="title" idx="2"/>
          </p:nvPr>
        </p:nvSpPr>
        <p:spPr>
          <a:xfrm>
            <a:off x="2092450" y="593367"/>
            <a:ext cx="63318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subTitle" idx="1"/>
          </p:nvPr>
        </p:nvSpPr>
        <p:spPr>
          <a:xfrm>
            <a:off x="1460925" y="3369525"/>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1" name="Google Shape;91;p16"/>
          <p:cNvSpPr txBox="1">
            <a:spLocks noGrp="1"/>
          </p:cNvSpPr>
          <p:nvPr>
            <p:ph type="subTitle" idx="3"/>
          </p:nvPr>
        </p:nvSpPr>
        <p:spPr>
          <a:xfrm>
            <a:off x="1460925" y="4369043"/>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2" name="Google Shape;92;p16"/>
          <p:cNvSpPr txBox="1">
            <a:spLocks noGrp="1"/>
          </p:cNvSpPr>
          <p:nvPr>
            <p:ph type="subTitle" idx="4"/>
          </p:nvPr>
        </p:nvSpPr>
        <p:spPr>
          <a:xfrm>
            <a:off x="1460925" y="5368559"/>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3" name="Google Shape;93;p16"/>
          <p:cNvSpPr txBox="1">
            <a:spLocks noGrp="1"/>
          </p:cNvSpPr>
          <p:nvPr>
            <p:ph type="title" idx="5"/>
          </p:nvPr>
        </p:nvSpPr>
        <p:spPr>
          <a:xfrm>
            <a:off x="5777600" y="2035767"/>
            <a:ext cx="2206800" cy="5356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1400"/>
              <a:buNone/>
              <a:defRPr sz="16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4" name="Google Shape;94;p16"/>
          <p:cNvSpPr txBox="1">
            <a:spLocks noGrp="1"/>
          </p:cNvSpPr>
          <p:nvPr>
            <p:ph type="subTitle" idx="6"/>
          </p:nvPr>
        </p:nvSpPr>
        <p:spPr>
          <a:xfrm>
            <a:off x="5777600" y="3369525"/>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5" name="Google Shape;95;p16"/>
          <p:cNvSpPr txBox="1">
            <a:spLocks noGrp="1"/>
          </p:cNvSpPr>
          <p:nvPr>
            <p:ph type="subTitle" idx="7"/>
          </p:nvPr>
        </p:nvSpPr>
        <p:spPr>
          <a:xfrm>
            <a:off x="5777600" y="4369043"/>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96" name="Google Shape;96;p16"/>
          <p:cNvSpPr txBox="1">
            <a:spLocks noGrp="1"/>
          </p:cNvSpPr>
          <p:nvPr>
            <p:ph type="subTitle" idx="8"/>
          </p:nvPr>
        </p:nvSpPr>
        <p:spPr>
          <a:xfrm>
            <a:off x="5777600" y="5368559"/>
            <a:ext cx="17811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Tree>
    <p:extLst>
      <p:ext uri="{BB962C8B-B14F-4D97-AF65-F5344CB8AC3E}">
        <p14:creationId xmlns:p14="http://schemas.microsoft.com/office/powerpoint/2010/main" val="2670609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rgbClr val="F3F3F3"/>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hasCustomPrompt="1"/>
          </p:nvPr>
        </p:nvSpPr>
        <p:spPr>
          <a:xfrm flipH="1">
            <a:off x="5758353" y="2426233"/>
            <a:ext cx="2204700" cy="670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9" name="Google Shape;99;p17"/>
          <p:cNvSpPr txBox="1">
            <a:spLocks noGrp="1"/>
          </p:cNvSpPr>
          <p:nvPr>
            <p:ph type="subTitle" idx="1"/>
          </p:nvPr>
        </p:nvSpPr>
        <p:spPr>
          <a:xfrm flipH="1">
            <a:off x="5758288" y="2919100"/>
            <a:ext cx="22047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0" name="Google Shape;100;p17"/>
          <p:cNvSpPr txBox="1">
            <a:spLocks noGrp="1"/>
          </p:cNvSpPr>
          <p:nvPr>
            <p:ph type="title" idx="2" hasCustomPrompt="1"/>
          </p:nvPr>
        </p:nvSpPr>
        <p:spPr>
          <a:xfrm flipH="1">
            <a:off x="5758400" y="3986267"/>
            <a:ext cx="2204700" cy="670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1" name="Google Shape;101;p17"/>
          <p:cNvSpPr txBox="1">
            <a:spLocks noGrp="1"/>
          </p:cNvSpPr>
          <p:nvPr>
            <p:ph type="subTitle" idx="3"/>
          </p:nvPr>
        </p:nvSpPr>
        <p:spPr>
          <a:xfrm flipH="1">
            <a:off x="5758335" y="4464544"/>
            <a:ext cx="22047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2" name="Google Shape;102;p17"/>
          <p:cNvSpPr txBox="1">
            <a:spLocks noGrp="1"/>
          </p:cNvSpPr>
          <p:nvPr>
            <p:ph type="title" idx="4"/>
          </p:nvPr>
        </p:nvSpPr>
        <p:spPr>
          <a:xfrm>
            <a:off x="5235550" y="593367"/>
            <a:ext cx="3188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3625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rgbClr val="F3F3F3"/>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subTitle" idx="1"/>
          </p:nvPr>
        </p:nvSpPr>
        <p:spPr>
          <a:xfrm flipH="1">
            <a:off x="1589550" y="2494233"/>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5" name="Google Shape;105;p18"/>
          <p:cNvSpPr txBox="1">
            <a:spLocks noGrp="1"/>
          </p:cNvSpPr>
          <p:nvPr>
            <p:ph type="subTitle" idx="2"/>
          </p:nvPr>
        </p:nvSpPr>
        <p:spPr>
          <a:xfrm flipH="1">
            <a:off x="5789050" y="2494233"/>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6" name="Google Shape;106;p18"/>
          <p:cNvSpPr txBox="1">
            <a:spLocks noGrp="1"/>
          </p:cNvSpPr>
          <p:nvPr>
            <p:ph type="subTitle" idx="3"/>
          </p:nvPr>
        </p:nvSpPr>
        <p:spPr>
          <a:xfrm flipH="1">
            <a:off x="1589550" y="4288167"/>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7" name="Google Shape;107;p18"/>
          <p:cNvSpPr txBox="1">
            <a:spLocks noGrp="1"/>
          </p:cNvSpPr>
          <p:nvPr>
            <p:ph type="subTitle" idx="4"/>
          </p:nvPr>
        </p:nvSpPr>
        <p:spPr>
          <a:xfrm flipH="1">
            <a:off x="5789050" y="4288167"/>
            <a:ext cx="2635200" cy="103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08" name="Google Shape;108;p18"/>
          <p:cNvSpPr txBox="1">
            <a:spLocks noGrp="1"/>
          </p:cNvSpPr>
          <p:nvPr>
            <p:ph type="title"/>
          </p:nvPr>
        </p:nvSpPr>
        <p:spPr>
          <a:xfrm>
            <a:off x="2092450" y="593367"/>
            <a:ext cx="63318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50134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3F3F3"/>
        </a:solidFill>
        <a:effectLst/>
      </p:bgPr>
    </p:bg>
    <p:spTree>
      <p:nvGrpSpPr>
        <p:cNvPr id="1" name="Shape 120"/>
        <p:cNvGrpSpPr/>
        <p:nvPr/>
      </p:nvGrpSpPr>
      <p:grpSpPr>
        <a:xfrm>
          <a:off x="0" y="0"/>
          <a:ext cx="0" cy="0"/>
          <a:chOff x="0" y="0"/>
          <a:chExt cx="0" cy="0"/>
        </a:xfrm>
      </p:grpSpPr>
      <p:sp>
        <p:nvSpPr>
          <p:cNvPr id="121" name="Google Shape;121;p20"/>
          <p:cNvSpPr/>
          <p:nvPr/>
        </p:nvSpPr>
        <p:spPr>
          <a:xfrm flipH="1">
            <a:off x="0" y="-10033"/>
            <a:ext cx="4577100" cy="6858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122" name="Google Shape;122;p20"/>
          <p:cNvSpPr txBox="1">
            <a:spLocks noGrp="1"/>
          </p:cNvSpPr>
          <p:nvPr>
            <p:ph type="ctrTitle"/>
          </p:nvPr>
        </p:nvSpPr>
        <p:spPr>
          <a:xfrm>
            <a:off x="674167" y="1010433"/>
            <a:ext cx="5414400" cy="216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5200"/>
              <a:buNone/>
              <a:defRPr sz="9600">
                <a:solidFill>
                  <a:srgbClr val="F3F3F3"/>
                </a:solidFill>
              </a:defRPr>
            </a:lvl1pPr>
            <a:lvl2pPr lvl="1" rtl="0">
              <a:spcBef>
                <a:spcPts val="0"/>
              </a:spcBef>
              <a:spcAft>
                <a:spcPts val="0"/>
              </a:spcAft>
              <a:buClr>
                <a:srgbClr val="F3F3F3"/>
              </a:buClr>
              <a:buSzPts val="5200"/>
              <a:buNone/>
              <a:defRPr sz="5200">
                <a:solidFill>
                  <a:srgbClr val="F3F3F3"/>
                </a:solidFill>
              </a:defRPr>
            </a:lvl2pPr>
            <a:lvl3pPr lvl="2" rtl="0">
              <a:spcBef>
                <a:spcPts val="0"/>
              </a:spcBef>
              <a:spcAft>
                <a:spcPts val="0"/>
              </a:spcAft>
              <a:buClr>
                <a:srgbClr val="F3F3F3"/>
              </a:buClr>
              <a:buSzPts val="5200"/>
              <a:buNone/>
              <a:defRPr sz="5200">
                <a:solidFill>
                  <a:srgbClr val="F3F3F3"/>
                </a:solidFill>
              </a:defRPr>
            </a:lvl3pPr>
            <a:lvl4pPr lvl="3" rtl="0">
              <a:spcBef>
                <a:spcPts val="0"/>
              </a:spcBef>
              <a:spcAft>
                <a:spcPts val="0"/>
              </a:spcAft>
              <a:buClr>
                <a:srgbClr val="F3F3F3"/>
              </a:buClr>
              <a:buSzPts val="5200"/>
              <a:buNone/>
              <a:defRPr sz="5200">
                <a:solidFill>
                  <a:srgbClr val="F3F3F3"/>
                </a:solidFill>
              </a:defRPr>
            </a:lvl4pPr>
            <a:lvl5pPr lvl="4" rtl="0">
              <a:spcBef>
                <a:spcPts val="0"/>
              </a:spcBef>
              <a:spcAft>
                <a:spcPts val="0"/>
              </a:spcAft>
              <a:buClr>
                <a:srgbClr val="F3F3F3"/>
              </a:buClr>
              <a:buSzPts val="5200"/>
              <a:buNone/>
              <a:defRPr sz="5200">
                <a:solidFill>
                  <a:srgbClr val="F3F3F3"/>
                </a:solidFill>
              </a:defRPr>
            </a:lvl5pPr>
            <a:lvl6pPr lvl="5" rtl="0">
              <a:spcBef>
                <a:spcPts val="0"/>
              </a:spcBef>
              <a:spcAft>
                <a:spcPts val="0"/>
              </a:spcAft>
              <a:buClr>
                <a:srgbClr val="F3F3F3"/>
              </a:buClr>
              <a:buSzPts val="5200"/>
              <a:buNone/>
              <a:defRPr sz="5200">
                <a:solidFill>
                  <a:srgbClr val="F3F3F3"/>
                </a:solidFill>
              </a:defRPr>
            </a:lvl6pPr>
            <a:lvl7pPr lvl="6" rtl="0">
              <a:spcBef>
                <a:spcPts val="0"/>
              </a:spcBef>
              <a:spcAft>
                <a:spcPts val="0"/>
              </a:spcAft>
              <a:buClr>
                <a:srgbClr val="F3F3F3"/>
              </a:buClr>
              <a:buSzPts val="5200"/>
              <a:buNone/>
              <a:defRPr sz="5200">
                <a:solidFill>
                  <a:srgbClr val="F3F3F3"/>
                </a:solidFill>
              </a:defRPr>
            </a:lvl7pPr>
            <a:lvl8pPr lvl="7" rtl="0">
              <a:spcBef>
                <a:spcPts val="0"/>
              </a:spcBef>
              <a:spcAft>
                <a:spcPts val="0"/>
              </a:spcAft>
              <a:buClr>
                <a:srgbClr val="F3F3F3"/>
              </a:buClr>
              <a:buSzPts val="5200"/>
              <a:buNone/>
              <a:defRPr sz="5200">
                <a:solidFill>
                  <a:srgbClr val="F3F3F3"/>
                </a:solidFill>
              </a:defRPr>
            </a:lvl8pPr>
            <a:lvl9pPr lvl="8" rtl="0">
              <a:spcBef>
                <a:spcPts val="0"/>
              </a:spcBef>
              <a:spcAft>
                <a:spcPts val="0"/>
              </a:spcAft>
              <a:buClr>
                <a:srgbClr val="F3F3F3"/>
              </a:buClr>
              <a:buSzPts val="5200"/>
              <a:buNone/>
              <a:defRPr sz="5200">
                <a:solidFill>
                  <a:srgbClr val="F3F3F3"/>
                </a:solidFill>
              </a:defRPr>
            </a:lvl9pPr>
          </a:lstStyle>
          <a:p>
            <a:endParaRPr/>
          </a:p>
        </p:txBody>
      </p:sp>
      <p:sp>
        <p:nvSpPr>
          <p:cNvPr id="123" name="Google Shape;123;p20"/>
          <p:cNvSpPr txBox="1">
            <a:spLocks noGrp="1"/>
          </p:cNvSpPr>
          <p:nvPr>
            <p:ph type="subTitle" idx="1"/>
          </p:nvPr>
        </p:nvSpPr>
        <p:spPr>
          <a:xfrm>
            <a:off x="719750" y="3368103"/>
            <a:ext cx="3309300" cy="16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2800"/>
              <a:buNone/>
              <a:defRPr sz="1400">
                <a:solidFill>
                  <a:srgbClr val="F3F3F3"/>
                </a:solidFill>
                <a:latin typeface="Abel"/>
                <a:ea typeface="Abel"/>
                <a:cs typeface="Abel"/>
                <a:sym typeface="Abel"/>
              </a:defRPr>
            </a:lvl1pPr>
            <a:lvl2pPr lvl="1" rtl="0">
              <a:lnSpc>
                <a:spcPct val="100000"/>
              </a:lnSpc>
              <a:spcBef>
                <a:spcPts val="0"/>
              </a:spcBef>
              <a:spcAft>
                <a:spcPts val="0"/>
              </a:spcAft>
              <a:buClr>
                <a:srgbClr val="F3F3F3"/>
              </a:buClr>
              <a:buSzPts val="2800"/>
              <a:buNone/>
              <a:defRPr sz="2800">
                <a:solidFill>
                  <a:srgbClr val="F3F3F3"/>
                </a:solidFill>
              </a:defRPr>
            </a:lvl2pPr>
            <a:lvl3pPr lvl="2" rtl="0">
              <a:lnSpc>
                <a:spcPct val="100000"/>
              </a:lnSpc>
              <a:spcBef>
                <a:spcPts val="0"/>
              </a:spcBef>
              <a:spcAft>
                <a:spcPts val="0"/>
              </a:spcAft>
              <a:buClr>
                <a:srgbClr val="F3F3F3"/>
              </a:buClr>
              <a:buSzPts val="2800"/>
              <a:buNone/>
              <a:defRPr sz="2800">
                <a:solidFill>
                  <a:srgbClr val="F3F3F3"/>
                </a:solidFill>
              </a:defRPr>
            </a:lvl3pPr>
            <a:lvl4pPr lvl="3" rtl="0">
              <a:lnSpc>
                <a:spcPct val="100000"/>
              </a:lnSpc>
              <a:spcBef>
                <a:spcPts val="0"/>
              </a:spcBef>
              <a:spcAft>
                <a:spcPts val="0"/>
              </a:spcAft>
              <a:buClr>
                <a:srgbClr val="F3F3F3"/>
              </a:buClr>
              <a:buSzPts val="2800"/>
              <a:buNone/>
              <a:defRPr sz="2800">
                <a:solidFill>
                  <a:srgbClr val="F3F3F3"/>
                </a:solidFill>
              </a:defRPr>
            </a:lvl4pPr>
            <a:lvl5pPr lvl="4" rtl="0">
              <a:lnSpc>
                <a:spcPct val="100000"/>
              </a:lnSpc>
              <a:spcBef>
                <a:spcPts val="0"/>
              </a:spcBef>
              <a:spcAft>
                <a:spcPts val="0"/>
              </a:spcAft>
              <a:buClr>
                <a:srgbClr val="F3F3F3"/>
              </a:buClr>
              <a:buSzPts val="2800"/>
              <a:buNone/>
              <a:defRPr sz="2800">
                <a:solidFill>
                  <a:srgbClr val="F3F3F3"/>
                </a:solidFill>
              </a:defRPr>
            </a:lvl5pPr>
            <a:lvl6pPr lvl="5" rtl="0">
              <a:lnSpc>
                <a:spcPct val="100000"/>
              </a:lnSpc>
              <a:spcBef>
                <a:spcPts val="0"/>
              </a:spcBef>
              <a:spcAft>
                <a:spcPts val="0"/>
              </a:spcAft>
              <a:buClr>
                <a:srgbClr val="F3F3F3"/>
              </a:buClr>
              <a:buSzPts val="2800"/>
              <a:buNone/>
              <a:defRPr sz="2800">
                <a:solidFill>
                  <a:srgbClr val="F3F3F3"/>
                </a:solidFill>
              </a:defRPr>
            </a:lvl6pPr>
            <a:lvl7pPr lvl="6" rtl="0">
              <a:lnSpc>
                <a:spcPct val="100000"/>
              </a:lnSpc>
              <a:spcBef>
                <a:spcPts val="0"/>
              </a:spcBef>
              <a:spcAft>
                <a:spcPts val="0"/>
              </a:spcAft>
              <a:buClr>
                <a:srgbClr val="F3F3F3"/>
              </a:buClr>
              <a:buSzPts val="2800"/>
              <a:buNone/>
              <a:defRPr sz="2800">
                <a:solidFill>
                  <a:srgbClr val="F3F3F3"/>
                </a:solidFill>
              </a:defRPr>
            </a:lvl7pPr>
            <a:lvl8pPr lvl="7" rtl="0">
              <a:lnSpc>
                <a:spcPct val="100000"/>
              </a:lnSpc>
              <a:spcBef>
                <a:spcPts val="0"/>
              </a:spcBef>
              <a:spcAft>
                <a:spcPts val="0"/>
              </a:spcAft>
              <a:buClr>
                <a:srgbClr val="F3F3F3"/>
              </a:buClr>
              <a:buSzPts val="2800"/>
              <a:buNone/>
              <a:defRPr sz="2800">
                <a:solidFill>
                  <a:srgbClr val="F3F3F3"/>
                </a:solidFill>
              </a:defRPr>
            </a:lvl8pPr>
            <a:lvl9pPr lvl="8"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124" name="Google Shape;124;p20"/>
          <p:cNvSpPr txBox="1"/>
          <p:nvPr/>
        </p:nvSpPr>
        <p:spPr>
          <a:xfrm>
            <a:off x="720025" y="5066500"/>
            <a:ext cx="2473500" cy="614400"/>
          </a:xfrm>
          <a:prstGeom prst="rect">
            <a:avLst/>
          </a:prstGeom>
          <a:noFill/>
          <a:ln>
            <a:noFill/>
          </a:ln>
        </p:spPr>
        <p:txBody>
          <a:bodyPr spcFirstLastPara="1" wrap="square" lIns="91425" tIns="91425" rIns="91425" bIns="91425" anchor="t" anchorCtr="0">
            <a:noAutofit/>
          </a:bodyPr>
          <a:lstStyle/>
          <a:p>
            <a:pPr fontAlgn="auto">
              <a:spcBef>
                <a:spcPts val="300"/>
              </a:spcBef>
              <a:spcAft>
                <a:spcPts val="0"/>
              </a:spcAft>
              <a:buClr>
                <a:srgbClr val="000000"/>
              </a:buClr>
              <a:buFont typeface="Arial"/>
              <a:buNone/>
            </a:pPr>
            <a:r>
              <a:rPr lang="en" sz="1000" kern="0">
                <a:solidFill>
                  <a:srgbClr val="F3F3F3"/>
                </a:solidFill>
                <a:latin typeface="Abel"/>
                <a:ea typeface="Abel"/>
                <a:cs typeface="Abel"/>
                <a:sym typeface="Abel"/>
              </a:rPr>
              <a:t>CREDITS: This presentation template was created by </a:t>
            </a:r>
            <a:r>
              <a:rPr lang="en" sz="1000" b="1" kern="0">
                <a:solidFill>
                  <a:srgbClr val="F3F3F3"/>
                </a:solidFill>
                <a:uFill>
                  <a:noFill/>
                </a:uFill>
                <a:latin typeface="Abel"/>
                <a:ea typeface="Abel"/>
                <a:cs typeface="Abel"/>
                <a:sym typeface="Abe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kern="0">
                <a:solidFill>
                  <a:srgbClr val="F3F3F3"/>
                </a:solidFill>
                <a:latin typeface="Abel"/>
                <a:ea typeface="Abel"/>
                <a:cs typeface="Abel"/>
                <a:sym typeface="Abel"/>
              </a:rPr>
              <a:t>, including icons by </a:t>
            </a:r>
            <a:r>
              <a:rPr lang="en" sz="1000" b="1" kern="0">
                <a:solidFill>
                  <a:srgbClr val="F3F3F3"/>
                </a:solidFill>
                <a:uFill>
                  <a:noFill/>
                </a:uFill>
                <a:latin typeface="Abel"/>
                <a:ea typeface="Abel"/>
                <a:cs typeface="Abel"/>
                <a:sym typeface="Abe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kern="0">
                <a:solidFill>
                  <a:srgbClr val="F3F3F3"/>
                </a:solidFill>
                <a:latin typeface="Abel"/>
                <a:ea typeface="Abel"/>
                <a:cs typeface="Abel"/>
                <a:sym typeface="Abel"/>
              </a:rPr>
              <a:t>, and infographics &amp; images by </a:t>
            </a:r>
            <a:r>
              <a:rPr lang="en" sz="1000" b="1" kern="0">
                <a:solidFill>
                  <a:srgbClr val="F3F3F3"/>
                </a:solidFill>
                <a:uFill>
                  <a:noFill/>
                </a:uFill>
                <a:latin typeface="Abel"/>
                <a:ea typeface="Abel"/>
                <a:cs typeface="Abel"/>
                <a:sym typeface="Abe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000" kern="0">
                <a:solidFill>
                  <a:srgbClr val="F3F3F3"/>
                </a:solidFill>
                <a:latin typeface="Abel"/>
                <a:ea typeface="Abel"/>
                <a:cs typeface="Abel"/>
                <a:sym typeface="Abel"/>
              </a:rPr>
              <a:t>. </a:t>
            </a:r>
            <a:endParaRPr sz="1000" kern="0">
              <a:solidFill>
                <a:srgbClr val="F3F3F3"/>
              </a:solidFill>
              <a:latin typeface="Abel"/>
              <a:ea typeface="Abel"/>
              <a:cs typeface="Abel"/>
              <a:sym typeface="Abel"/>
            </a:endParaRPr>
          </a:p>
        </p:txBody>
      </p:sp>
    </p:spTree>
    <p:extLst>
      <p:ext uri="{BB962C8B-B14F-4D97-AF65-F5344CB8AC3E}">
        <p14:creationId xmlns:p14="http://schemas.microsoft.com/office/powerpoint/2010/main" val="1099587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25"/>
        <p:cNvGrpSpPr/>
        <p:nvPr/>
      </p:nvGrpSpPr>
      <p:grpSpPr>
        <a:xfrm>
          <a:off x="0" y="0"/>
          <a:ext cx="0" cy="0"/>
          <a:chOff x="0" y="0"/>
          <a:chExt cx="0" cy="0"/>
        </a:xfrm>
      </p:grpSpPr>
    </p:spTree>
    <p:extLst>
      <p:ext uri="{BB962C8B-B14F-4D97-AF65-F5344CB8AC3E}">
        <p14:creationId xmlns:p14="http://schemas.microsoft.com/office/powerpoint/2010/main" val="1859791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rgbClr val="F3F3F3"/>
        </a:solidFill>
        <a:effectLst/>
      </p:bgPr>
    </p:bg>
    <p:spTree>
      <p:nvGrpSpPr>
        <p:cNvPr id="1" name="Shape 77"/>
        <p:cNvGrpSpPr/>
        <p:nvPr/>
      </p:nvGrpSpPr>
      <p:grpSpPr>
        <a:xfrm>
          <a:off x="0" y="0"/>
          <a:ext cx="0" cy="0"/>
          <a:chOff x="0" y="0"/>
          <a:chExt cx="0" cy="0"/>
        </a:xfrm>
      </p:grpSpPr>
      <p:sp>
        <p:nvSpPr>
          <p:cNvPr id="78" name="Google Shape;78;p15"/>
          <p:cNvSpPr/>
          <p:nvPr/>
        </p:nvSpPr>
        <p:spPr>
          <a:xfrm flipH="1">
            <a:off x="75" y="3434800"/>
            <a:ext cx="9144000" cy="3434800"/>
          </a:xfrm>
          <a:prstGeom prst="rect">
            <a:avLst/>
          </a:prstGeom>
          <a:solidFill>
            <a:srgbClr val="F3F3F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79" name="Google Shape;79;p15"/>
          <p:cNvSpPr/>
          <p:nvPr/>
        </p:nvSpPr>
        <p:spPr>
          <a:xfrm flipH="1">
            <a:off x="75" y="0"/>
            <a:ext cx="9144000" cy="34348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F3F3F3"/>
              </a:solidFill>
              <a:latin typeface="Arial"/>
              <a:cs typeface="Arial"/>
              <a:sym typeface="Arial"/>
            </a:endParaRPr>
          </a:p>
        </p:txBody>
      </p:sp>
      <p:sp>
        <p:nvSpPr>
          <p:cNvPr id="80" name="Google Shape;80;p15"/>
          <p:cNvSpPr txBox="1">
            <a:spLocks noGrp="1"/>
          </p:cNvSpPr>
          <p:nvPr>
            <p:ph type="title"/>
          </p:nvPr>
        </p:nvSpPr>
        <p:spPr>
          <a:xfrm>
            <a:off x="5235550" y="593367"/>
            <a:ext cx="3188700" cy="763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2800"/>
              <a:buNone/>
              <a:defRPr>
                <a:solidFill>
                  <a:srgbClr val="F3F3F3"/>
                </a:solidFill>
              </a:defRPr>
            </a:lvl2pPr>
            <a:lvl3pPr lvl="2" rtl="0">
              <a:spcBef>
                <a:spcPts val="0"/>
              </a:spcBef>
              <a:spcAft>
                <a:spcPts val="0"/>
              </a:spcAft>
              <a:buClr>
                <a:srgbClr val="F3F3F3"/>
              </a:buClr>
              <a:buSzPts val="2800"/>
              <a:buNone/>
              <a:defRPr>
                <a:solidFill>
                  <a:srgbClr val="F3F3F3"/>
                </a:solidFill>
              </a:defRPr>
            </a:lvl3pPr>
            <a:lvl4pPr lvl="3" rtl="0">
              <a:spcBef>
                <a:spcPts val="0"/>
              </a:spcBef>
              <a:spcAft>
                <a:spcPts val="0"/>
              </a:spcAft>
              <a:buClr>
                <a:srgbClr val="F3F3F3"/>
              </a:buClr>
              <a:buSzPts val="2800"/>
              <a:buNone/>
              <a:defRPr>
                <a:solidFill>
                  <a:srgbClr val="F3F3F3"/>
                </a:solidFill>
              </a:defRPr>
            </a:lvl4pPr>
            <a:lvl5pPr lvl="4" rtl="0">
              <a:spcBef>
                <a:spcPts val="0"/>
              </a:spcBef>
              <a:spcAft>
                <a:spcPts val="0"/>
              </a:spcAft>
              <a:buClr>
                <a:srgbClr val="F3F3F3"/>
              </a:buClr>
              <a:buSzPts val="2800"/>
              <a:buNone/>
              <a:defRPr>
                <a:solidFill>
                  <a:srgbClr val="F3F3F3"/>
                </a:solidFill>
              </a:defRPr>
            </a:lvl5pPr>
            <a:lvl6pPr lvl="5" rtl="0">
              <a:spcBef>
                <a:spcPts val="0"/>
              </a:spcBef>
              <a:spcAft>
                <a:spcPts val="0"/>
              </a:spcAft>
              <a:buClr>
                <a:srgbClr val="F3F3F3"/>
              </a:buClr>
              <a:buSzPts val="2800"/>
              <a:buNone/>
              <a:defRPr>
                <a:solidFill>
                  <a:srgbClr val="F3F3F3"/>
                </a:solidFill>
              </a:defRPr>
            </a:lvl6pPr>
            <a:lvl7pPr lvl="6" rtl="0">
              <a:spcBef>
                <a:spcPts val="0"/>
              </a:spcBef>
              <a:spcAft>
                <a:spcPts val="0"/>
              </a:spcAft>
              <a:buClr>
                <a:srgbClr val="F3F3F3"/>
              </a:buClr>
              <a:buSzPts val="2800"/>
              <a:buNone/>
              <a:defRPr>
                <a:solidFill>
                  <a:srgbClr val="F3F3F3"/>
                </a:solidFill>
              </a:defRPr>
            </a:lvl7pPr>
            <a:lvl8pPr lvl="7" rtl="0">
              <a:spcBef>
                <a:spcPts val="0"/>
              </a:spcBef>
              <a:spcAft>
                <a:spcPts val="0"/>
              </a:spcAft>
              <a:buClr>
                <a:srgbClr val="F3F3F3"/>
              </a:buClr>
              <a:buSzPts val="2800"/>
              <a:buNone/>
              <a:defRPr>
                <a:solidFill>
                  <a:srgbClr val="F3F3F3"/>
                </a:solidFill>
              </a:defRPr>
            </a:lvl8pPr>
            <a:lvl9pPr lvl="8" rtl="0">
              <a:spcBef>
                <a:spcPts val="0"/>
              </a:spcBef>
              <a:spcAft>
                <a:spcPts val="0"/>
              </a:spcAft>
              <a:buClr>
                <a:srgbClr val="F3F3F3"/>
              </a:buClr>
              <a:buSzPts val="2800"/>
              <a:buNone/>
              <a:defRPr>
                <a:solidFill>
                  <a:srgbClr val="F3F3F3"/>
                </a:solidFill>
              </a:defRPr>
            </a:lvl9pPr>
          </a:lstStyle>
          <a:p>
            <a:endParaRPr/>
          </a:p>
        </p:txBody>
      </p:sp>
      <p:sp>
        <p:nvSpPr>
          <p:cNvPr id="81" name="Google Shape;81;p15"/>
          <p:cNvSpPr txBox="1">
            <a:spLocks noGrp="1"/>
          </p:cNvSpPr>
          <p:nvPr>
            <p:ph type="ctrTitle" idx="2"/>
          </p:nvPr>
        </p:nvSpPr>
        <p:spPr>
          <a:xfrm>
            <a:off x="718888"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2" name="Google Shape;82;p15"/>
          <p:cNvSpPr txBox="1">
            <a:spLocks noGrp="1"/>
          </p:cNvSpPr>
          <p:nvPr>
            <p:ph type="subTitle" idx="1"/>
          </p:nvPr>
        </p:nvSpPr>
        <p:spPr>
          <a:xfrm>
            <a:off x="718900"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3" name="Google Shape;83;p15"/>
          <p:cNvSpPr txBox="1">
            <a:spLocks noGrp="1"/>
          </p:cNvSpPr>
          <p:nvPr>
            <p:ph type="ctrTitle" idx="3"/>
          </p:nvPr>
        </p:nvSpPr>
        <p:spPr>
          <a:xfrm>
            <a:off x="3467313"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4" name="Google Shape;84;p15"/>
          <p:cNvSpPr txBox="1">
            <a:spLocks noGrp="1"/>
          </p:cNvSpPr>
          <p:nvPr>
            <p:ph type="subTitle" idx="4"/>
          </p:nvPr>
        </p:nvSpPr>
        <p:spPr>
          <a:xfrm>
            <a:off x="3467313"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5" name="Google Shape;85;p15"/>
          <p:cNvSpPr txBox="1">
            <a:spLocks noGrp="1"/>
          </p:cNvSpPr>
          <p:nvPr>
            <p:ph type="ctrTitle" idx="5"/>
          </p:nvPr>
        </p:nvSpPr>
        <p:spPr>
          <a:xfrm>
            <a:off x="6212025" y="3890967"/>
            <a:ext cx="2209500" cy="859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Fira Sans Condensed Medium"/>
              <a:buNone/>
              <a:defRPr sz="1400"/>
            </a:lvl1pPr>
            <a:lvl2pPr lvl="1"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86" name="Google Shape;86;p15"/>
          <p:cNvSpPr txBox="1">
            <a:spLocks noGrp="1"/>
          </p:cNvSpPr>
          <p:nvPr>
            <p:ph type="subTitle" idx="6"/>
          </p:nvPr>
        </p:nvSpPr>
        <p:spPr>
          <a:xfrm>
            <a:off x="6212040" y="4648967"/>
            <a:ext cx="2209500" cy="14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31100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4993B3-34E7-485F-A8C4-645A0D0F3A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7A82886-CB75-4587-BA06-EF5C5639F1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599F87-288C-4FC8-BB55-07F76C50CD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A92437-BA4C-4F8C-BFC0-21EDD143B1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354D2A4-4684-4709-AFA3-AFE89AA7A80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F2CA3C3-B7ED-4FD1-9FC1-F9C36A6EB06A}" type="datetimeFigureOut">
              <a:rPr lang="en-CA" smtClean="0">
                <a:solidFill>
                  <a:prstClr val="black">
                    <a:tint val="75000"/>
                  </a:prstClr>
                </a:solidFill>
                <a:latin typeface="Calibri" panose="020F0502020204030204"/>
              </a:rPr>
              <a:pPr fontAlgn="auto">
                <a:spcBef>
                  <a:spcPts val="0"/>
                </a:spcBef>
                <a:spcAft>
                  <a:spcPts val="0"/>
                </a:spcAft>
              </a:pPr>
              <a:t>9/21/2021</a:t>
            </a:fld>
            <a:endParaRPr lang="en-CA" smtClean="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CA" smtClean="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1CEF0AC-1F11-4072-85B8-AD2F2CB71DD8}" type="slidenum">
              <a:rPr lang="en-CA" smtClean="0">
                <a:solidFill>
                  <a:prstClr val="black">
                    <a:tint val="75000"/>
                  </a:prstClr>
                </a:solidFill>
                <a:latin typeface="Calibri" panose="020F0502020204030204"/>
              </a:rPr>
              <a:pPr fontAlgn="auto">
                <a:spcBef>
                  <a:spcPts val="0"/>
                </a:spcBef>
                <a:spcAft>
                  <a:spcPts val="0"/>
                </a:spcAft>
              </a:pPr>
              <a:t>‹#›</a:t>
            </a:fld>
            <a:endParaRPr lang="en-CA" smtClean="0">
              <a:solidFill>
                <a:prstClr val="black">
                  <a:tint val="75000"/>
                </a:prstClr>
              </a:solidFill>
              <a:latin typeface="Calibri" panose="020F0502020204030204"/>
            </a:endParaRPr>
          </a:p>
        </p:txBody>
      </p:sp>
    </p:spTree>
    <p:extLst>
      <p:ext uri="{BB962C8B-B14F-4D97-AF65-F5344CB8AC3E}">
        <p14:creationId xmlns:p14="http://schemas.microsoft.com/office/powerpoint/2010/main" val="14111485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1pPr>
            <a:lvl2pPr lvl="1">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2pPr>
            <a:lvl3pPr lvl="2">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3pPr>
            <a:lvl4pPr lvl="3">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4pPr>
            <a:lvl5pPr lvl="4">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5pPr>
            <a:lvl6pPr lvl="5">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6pPr>
            <a:lvl7pPr lvl="6">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7pPr>
            <a:lvl8pPr lvl="7">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8pPr>
            <a:lvl9pPr lvl="8">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1pPr>
            <a:lvl2pPr marL="914400" lvl="1"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2pPr>
            <a:lvl3pPr marL="1371600" lvl="2"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3pPr>
            <a:lvl4pPr marL="1828800" lvl="3"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4pPr>
            <a:lvl5pPr marL="2286000" lvl="4"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5pPr>
            <a:lvl6pPr marL="2743200" lvl="5"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6pPr>
            <a:lvl7pPr marL="3200400" lvl="6"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7pPr>
            <a:lvl8pPr marL="3657600" lvl="7"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8pPr>
            <a:lvl9pPr marL="4114800" lvl="8" indent="-304800">
              <a:lnSpc>
                <a:spcPct val="100000"/>
              </a:lnSpc>
              <a:spcBef>
                <a:spcPts val="1600"/>
              </a:spcBef>
              <a:spcAft>
                <a:spcPts val="160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9pPr>
          </a:lstStyle>
          <a:p>
            <a:endParaRPr/>
          </a:p>
        </p:txBody>
      </p:sp>
    </p:spTree>
    <p:extLst>
      <p:ext uri="{BB962C8B-B14F-4D97-AF65-F5344CB8AC3E}">
        <p14:creationId xmlns:p14="http://schemas.microsoft.com/office/powerpoint/2010/main" val="1108020896"/>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1pPr>
            <a:lvl2pPr lvl="1">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2pPr>
            <a:lvl3pPr lvl="2">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3pPr>
            <a:lvl4pPr lvl="3">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4pPr>
            <a:lvl5pPr lvl="4">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5pPr>
            <a:lvl6pPr lvl="5">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6pPr>
            <a:lvl7pPr lvl="6">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7pPr>
            <a:lvl8pPr lvl="7">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8pPr>
            <a:lvl9pPr lvl="8">
              <a:spcBef>
                <a:spcPts val="0"/>
              </a:spcBef>
              <a:spcAft>
                <a:spcPts val="0"/>
              </a:spcAft>
              <a:buClr>
                <a:srgbClr val="434343"/>
              </a:buClr>
              <a:buSzPts val="2800"/>
              <a:buFont typeface="Roboto"/>
              <a:buNone/>
              <a:defRPr sz="2800" b="1">
                <a:solidFill>
                  <a:srgbClr val="434343"/>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1pPr>
            <a:lvl2pPr marL="914400" lvl="1"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2pPr>
            <a:lvl3pPr marL="1371600" lvl="2"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3pPr>
            <a:lvl4pPr marL="1828800" lvl="3"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4pPr>
            <a:lvl5pPr marL="2286000" lvl="4"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5pPr>
            <a:lvl6pPr marL="2743200" lvl="5"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6pPr>
            <a:lvl7pPr marL="3200400" lvl="6"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7pPr>
            <a:lvl8pPr marL="3657600" lvl="7" indent="-304800">
              <a:lnSpc>
                <a:spcPct val="100000"/>
              </a:lnSpc>
              <a:spcBef>
                <a:spcPts val="1600"/>
              </a:spcBef>
              <a:spcAft>
                <a:spcPts val="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8pPr>
            <a:lvl9pPr marL="4114800" lvl="8" indent="-304800">
              <a:lnSpc>
                <a:spcPct val="100000"/>
              </a:lnSpc>
              <a:spcBef>
                <a:spcPts val="1600"/>
              </a:spcBef>
              <a:spcAft>
                <a:spcPts val="1600"/>
              </a:spcAft>
              <a:buClr>
                <a:srgbClr val="434343"/>
              </a:buClr>
              <a:buSzPts val="1200"/>
              <a:buFont typeface="Roboto Condensed Light"/>
              <a:buChar char="■"/>
              <a:defRPr sz="1200">
                <a:solidFill>
                  <a:srgbClr val="434343"/>
                </a:solidFill>
                <a:latin typeface="Roboto Condensed Light"/>
                <a:ea typeface="Roboto Condensed Light"/>
                <a:cs typeface="Roboto Condensed Light"/>
                <a:sym typeface="Roboto Condensed Light"/>
              </a:defRPr>
            </a:lvl9pPr>
          </a:lstStyle>
          <a:p>
            <a:endParaRPr/>
          </a:p>
        </p:txBody>
      </p:sp>
    </p:spTree>
    <p:extLst>
      <p:ext uri="{BB962C8B-B14F-4D97-AF65-F5344CB8AC3E}">
        <p14:creationId xmlns:p14="http://schemas.microsoft.com/office/powerpoint/2010/main" val="47042815"/>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pclipart.com/education/awards/good_job_blue_ribbon.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bcrenal.ca/resource-gallery/Documents/Medication%20Changes%20When%20You%20Are%20Sick.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a/url?q=http://www.svmh.org/images/soeditor/pgphotos/ok.jpg&amp;usg=AFrqEzcieyqemzWwTyGuUaSdLYxb0d01G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rbalckd.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crenal.ca/health-info/managing-my-care/medication#Conditions--&amp;--Treatment"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bcrenal.ca/resource-gallery/Documents/Medication%20Changes%20When%20You%20Are%20Sick.pdf" TargetMode="External"/><Relationship Id="rId2" Type="http://schemas.openxmlformats.org/officeDocument/2006/relationships/hyperlink" Target="http://www.bcrenal.ca/resource-gallery/Documents/Non-Prescription%20Medications%20and%20Your%20Kidneys.pdf" TargetMode="External"/><Relationship Id="rId1" Type="http://schemas.openxmlformats.org/officeDocument/2006/relationships/slideLayout" Target="../slideLayouts/slideLayout2.xml"/><Relationship Id="rId4" Type="http://schemas.openxmlformats.org/officeDocument/2006/relationships/hyperlink" Target="http://www.bcrenal.ca/health-info/managing-my-care/medication#Conditions--&amp;--Treat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a/imgres?imgurl=http://www.kelly-law.com/BOMB.gif&amp;imgrefurl=http://www.kelly-law.com/real.html&amp;h=463&amp;w=256&amp;sz=5&amp;hl=en&amp;start=6&amp;tbnid=jlDP-Ich7mkr4M:&amp;tbnh=128&amp;tbnw=71&amp;prev=/images?q=time+bomb&amp;gbv=2&amp;ndsp=20&amp;svnum=10&amp;hl=en&amp;sa=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22"/>
          <p:cNvSpPr/>
          <p:nvPr/>
        </p:nvSpPr>
        <p:spPr>
          <a:xfrm>
            <a:off x="5406300" y="2255750"/>
            <a:ext cx="3737700" cy="2052000"/>
          </a:xfrm>
          <a:prstGeom prst="rect">
            <a:avLst/>
          </a:prstGeom>
          <a:solidFill>
            <a:schemeClr val="dk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000000"/>
              </a:solidFill>
              <a:latin typeface="Arial"/>
              <a:cs typeface="Arial"/>
              <a:sym typeface="Arial"/>
            </a:endParaRPr>
          </a:p>
        </p:txBody>
      </p:sp>
      <p:sp>
        <p:nvSpPr>
          <p:cNvPr id="131" name="Google Shape;131;p22"/>
          <p:cNvSpPr txBox="1"/>
          <p:nvPr/>
        </p:nvSpPr>
        <p:spPr>
          <a:xfrm>
            <a:off x="617225" y="4498650"/>
            <a:ext cx="8039973" cy="6687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000000"/>
              </a:buClr>
            </a:pPr>
            <a:r>
              <a:rPr lang="en" sz="4200" b="1" kern="0" dirty="0" smtClean="0">
                <a:solidFill>
                  <a:srgbClr val="434343"/>
                </a:solidFill>
                <a:latin typeface="Roboto"/>
                <a:ea typeface="Roboto"/>
                <a:cs typeface="Roboto"/>
                <a:sym typeface="Roboto"/>
              </a:rPr>
              <a:t>Managing your medications </a:t>
            </a:r>
          </a:p>
          <a:p>
            <a:pPr fontAlgn="auto">
              <a:spcBef>
                <a:spcPts val="0"/>
              </a:spcBef>
              <a:spcAft>
                <a:spcPts val="0"/>
              </a:spcAft>
              <a:buClr>
                <a:srgbClr val="000000"/>
              </a:buClr>
            </a:pPr>
            <a:r>
              <a:rPr lang="en" sz="2000" b="1" kern="0" dirty="0" smtClean="0">
                <a:solidFill>
                  <a:srgbClr val="434343"/>
                </a:solidFill>
                <a:latin typeface="Roboto"/>
                <a:ea typeface="Roboto"/>
                <a:cs typeface="Roboto"/>
                <a:sym typeface="Roboto"/>
              </a:rPr>
              <a:t>with help from your pharmacist</a:t>
            </a:r>
            <a:endParaRPr sz="2000" b="1" kern="0" dirty="0">
              <a:solidFill>
                <a:srgbClr val="000000"/>
              </a:solidFill>
              <a:latin typeface="Roboto Condensed"/>
              <a:ea typeface="Roboto Condensed"/>
              <a:cs typeface="Roboto Condensed"/>
              <a:sym typeface="Roboto Condensed"/>
            </a:endParaRPr>
          </a:p>
        </p:txBody>
      </p:sp>
      <p:sp>
        <p:nvSpPr>
          <p:cNvPr id="132" name="Google Shape;132;p22"/>
          <p:cNvSpPr txBox="1">
            <a:spLocks noGrp="1"/>
          </p:cNvSpPr>
          <p:nvPr>
            <p:ph type="subTitle" idx="4294967295"/>
          </p:nvPr>
        </p:nvSpPr>
        <p:spPr>
          <a:xfrm>
            <a:off x="827584" y="5949280"/>
            <a:ext cx="7974483" cy="799200"/>
          </a:xfrm>
          <a:prstGeom prst="rect">
            <a:avLst/>
          </a:prstGeom>
        </p:spPr>
        <p:txBody>
          <a:bodyPr spcFirstLastPara="1" wrap="square" lIns="0" tIns="0" rIns="91425" bIns="91425" anchor="t" anchorCtr="0">
            <a:noAutofit/>
          </a:bodyPr>
          <a:lstStyle/>
          <a:p>
            <a:pPr marL="0" indent="0">
              <a:spcAft>
                <a:spcPts val="1600"/>
              </a:spcAft>
              <a:buNone/>
            </a:pPr>
            <a:r>
              <a:rPr lang="en-CA" sz="1600" b="1" dirty="0"/>
              <a:t>D</a:t>
            </a:r>
            <a:r>
              <a:rPr lang="en" sz="1600" b="1" dirty="0"/>
              <a:t>an Martinusen </a:t>
            </a:r>
            <a:r>
              <a:rPr lang="en" sz="1600" b="1" dirty="0" smtClean="0"/>
              <a:t>BSc(Pharm), ACPR, PharmD, FCSHP			 </a:t>
            </a:r>
            <a:r>
              <a:rPr lang="en" sz="1600" b="1" dirty="0"/>
              <a:t>Provincial Director - Pharmacy – BC Renal</a:t>
            </a:r>
          </a:p>
          <a:p>
            <a:pPr marL="0" indent="0">
              <a:spcAft>
                <a:spcPts val="1600"/>
              </a:spcAft>
              <a:buNone/>
            </a:pPr>
            <a:endParaRPr sz="2100" dirty="0"/>
          </a:p>
        </p:txBody>
      </p:sp>
      <p:pic>
        <p:nvPicPr>
          <p:cNvPr id="133" name="Google Shape;133;p22"/>
          <p:cNvPicPr preferRelativeResize="0"/>
          <p:nvPr/>
        </p:nvPicPr>
        <p:blipFill rotWithShape="1">
          <a:blip r:embed="rId3">
            <a:alphaModFix/>
          </a:blip>
          <a:srcRect t="3932" b="29864"/>
          <a:stretch/>
        </p:blipFill>
        <p:spPr>
          <a:xfrm>
            <a:off x="0" y="2255751"/>
            <a:ext cx="5406300" cy="2052000"/>
          </a:xfrm>
          <a:prstGeom prst="rect">
            <a:avLst/>
          </a:prstGeom>
          <a:noFill/>
          <a:ln>
            <a:noFill/>
          </a:ln>
        </p:spPr>
      </p:pic>
      <p:pic>
        <p:nvPicPr>
          <p:cNvPr id="134" name="Google Shape;134;p22"/>
          <p:cNvPicPr preferRelativeResize="0"/>
          <p:nvPr/>
        </p:nvPicPr>
        <p:blipFill>
          <a:blip r:embed="rId4">
            <a:alphaModFix/>
          </a:blip>
          <a:stretch>
            <a:fillRect/>
          </a:stretch>
        </p:blipFill>
        <p:spPr>
          <a:xfrm>
            <a:off x="709226" y="1067925"/>
            <a:ext cx="2405875" cy="979650"/>
          </a:xfrm>
          <a:prstGeom prst="rect">
            <a:avLst/>
          </a:prstGeom>
          <a:noFill/>
          <a:ln>
            <a:noFill/>
          </a:ln>
        </p:spPr>
      </p:pic>
    </p:spTree>
    <p:extLst>
      <p:ext uri="{BB962C8B-B14F-4D97-AF65-F5344CB8AC3E}">
        <p14:creationId xmlns:p14="http://schemas.microsoft.com/office/powerpoint/2010/main" val="41125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85800"/>
            <a:ext cx="7772400" cy="1066800"/>
          </a:xfrm>
          <a:solidFill>
            <a:schemeClr val="accent1">
              <a:lumMod val="20000"/>
              <a:lumOff val="80000"/>
            </a:schemeClr>
          </a:solidFill>
          <a:ln w="38100">
            <a:solidFill>
              <a:schemeClr val="bg1"/>
            </a:solidFill>
          </a:ln>
        </p:spPr>
        <p:txBody>
          <a:bodyPr/>
          <a:lstStyle/>
          <a:p>
            <a:pPr eaLnBrk="1" hangingPunct="1"/>
            <a:r>
              <a:rPr lang="en-US" sz="4000" dirty="0" smtClean="0">
                <a:solidFill>
                  <a:srgbClr val="7030A0"/>
                </a:solidFill>
                <a:latin typeface="Roboto" panose="020B0604020202020204" charset="0"/>
                <a:ea typeface="Roboto" panose="020B0604020202020204" charset="0"/>
                <a:cs typeface="Calibri" panose="020F0502020204030204" pitchFamily="34" charset="0"/>
              </a:rPr>
              <a:t>Blood Sugar Management</a:t>
            </a:r>
          </a:p>
        </p:txBody>
      </p:sp>
      <p:sp>
        <p:nvSpPr>
          <p:cNvPr id="19459" name="Rectangle 4"/>
          <p:cNvSpPr>
            <a:spLocks noGrp="1" noChangeArrowheads="1"/>
          </p:cNvSpPr>
          <p:nvPr>
            <p:ph type="body" sz="half" idx="2"/>
          </p:nvPr>
        </p:nvSpPr>
        <p:spPr>
          <a:xfrm>
            <a:off x="3286125" y="2000250"/>
            <a:ext cx="5857875" cy="4643438"/>
          </a:xfrm>
        </p:spPr>
        <p:txBody>
          <a:bodyPr/>
          <a:lstStyle/>
          <a:p>
            <a:pPr eaLnBrk="1" hangingPunct="1">
              <a:lnSpc>
                <a:spcPct val="90000"/>
              </a:lnSpc>
              <a:buFontTx/>
              <a:buNone/>
            </a:pPr>
            <a:r>
              <a:rPr lang="en-US" b="1" dirty="0" smtClean="0">
                <a:solidFill>
                  <a:srgbClr val="C00000"/>
                </a:solidFill>
                <a:latin typeface="Calibri" panose="020F0502020204030204" pitchFamily="34" charset="0"/>
                <a:cs typeface="Calibri" panose="020F0502020204030204" pitchFamily="34" charset="0"/>
              </a:rPr>
              <a:t>Self Management Strategy # 2</a:t>
            </a:r>
            <a:endParaRPr lang="en-US" sz="2800" dirty="0" smtClean="0">
              <a:latin typeface="Calibri" panose="020F0502020204030204" pitchFamily="34" charset="0"/>
              <a:cs typeface="Calibri" panose="020F0502020204030204" pitchFamily="34" charset="0"/>
            </a:endParaRPr>
          </a:p>
          <a:p>
            <a:pPr eaLnBrk="1" hangingPunct="1">
              <a:lnSpc>
                <a:spcPct val="90000"/>
              </a:lnSpc>
            </a:pPr>
            <a:endParaRPr lang="en-US" sz="2800" dirty="0" smtClean="0">
              <a:latin typeface="Calibri" panose="020F0502020204030204" pitchFamily="34" charset="0"/>
              <a:cs typeface="Calibri" panose="020F0502020204030204" pitchFamily="34" charset="0"/>
            </a:endParaRPr>
          </a:p>
          <a:p>
            <a:pPr eaLnBrk="1" hangingPunct="1">
              <a:lnSpc>
                <a:spcPct val="90000"/>
              </a:lnSpc>
              <a:buFontTx/>
              <a:buNone/>
            </a:pPr>
            <a:r>
              <a:rPr lang="en-US" sz="2800" dirty="0" smtClean="0">
                <a:latin typeface="Roboto" panose="020B0604020202020204"/>
                <a:cs typeface="Calibri" panose="020F0502020204030204" pitchFamily="34" charset="0"/>
              </a:rPr>
              <a:t>Controlling your blood sugar can:</a:t>
            </a:r>
          </a:p>
          <a:p>
            <a:pPr eaLnBrk="1" hangingPunct="1">
              <a:lnSpc>
                <a:spcPct val="90000"/>
              </a:lnSpc>
              <a:buFontTx/>
              <a:buNone/>
            </a:pPr>
            <a:endParaRPr lang="en-US" sz="2800" dirty="0" smtClean="0">
              <a:latin typeface="Roboto" panose="020B0604020202020204"/>
              <a:cs typeface="Calibri" panose="020F0502020204030204" pitchFamily="34" charset="0"/>
            </a:endParaRPr>
          </a:p>
          <a:p>
            <a:pPr eaLnBrk="1" hangingPunct="1">
              <a:lnSpc>
                <a:spcPct val="90000"/>
              </a:lnSpc>
            </a:pPr>
            <a:r>
              <a:rPr lang="en-US" sz="2800" dirty="0" smtClean="0">
                <a:latin typeface="Roboto" panose="020B0604020202020204"/>
                <a:cs typeface="Calibri" panose="020F0502020204030204" pitchFamily="34" charset="0"/>
              </a:rPr>
              <a:t>help slow the damage being done to the filters of your kidney</a:t>
            </a:r>
          </a:p>
          <a:p>
            <a:pPr eaLnBrk="1" hangingPunct="1">
              <a:lnSpc>
                <a:spcPct val="90000"/>
              </a:lnSpc>
            </a:pPr>
            <a:endParaRPr lang="en-US" sz="1200" dirty="0" smtClean="0">
              <a:solidFill>
                <a:srgbClr val="FFC000"/>
              </a:solidFill>
              <a:latin typeface="Roboto" panose="020B0604020202020204"/>
              <a:cs typeface="Calibri" panose="020F0502020204030204" pitchFamily="34" charset="0"/>
            </a:endParaRPr>
          </a:p>
          <a:p>
            <a:pPr eaLnBrk="1" hangingPunct="1">
              <a:lnSpc>
                <a:spcPct val="90000"/>
              </a:lnSpc>
            </a:pPr>
            <a:r>
              <a:rPr lang="en-US" sz="2800" dirty="0" smtClean="0">
                <a:latin typeface="Roboto" panose="020B0604020202020204"/>
                <a:cs typeface="Calibri" panose="020F0502020204030204" pitchFamily="34" charset="0"/>
              </a:rPr>
              <a:t>prevent further damage to the blood vessels in your heart and the rest of your body</a:t>
            </a:r>
          </a:p>
        </p:txBody>
      </p:sp>
      <p:pic>
        <p:nvPicPr>
          <p:cNvPr id="19460" name="Picture 16" descr="http://www.utsa.edu/today/images/graphics/diabetes.jpg"/>
          <p:cNvPicPr>
            <a:picLocks noChangeAspect="1" noChangeArrowheads="1"/>
          </p:cNvPicPr>
          <p:nvPr/>
        </p:nvPicPr>
        <p:blipFill>
          <a:blip r:embed="rId3" cstate="print"/>
          <a:srcRect/>
          <a:stretch>
            <a:fillRect/>
          </a:stretch>
        </p:blipFill>
        <p:spPr bwMode="auto">
          <a:xfrm>
            <a:off x="0" y="2928938"/>
            <a:ext cx="2928938" cy="2786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476672"/>
            <a:ext cx="7772400" cy="1143000"/>
          </a:xfrm>
          <a:solidFill>
            <a:schemeClr val="accent1">
              <a:lumMod val="20000"/>
              <a:lumOff val="80000"/>
            </a:schemeClr>
          </a:solidFill>
          <a:ln>
            <a:solidFill>
              <a:schemeClr val="bg1"/>
            </a:solidFill>
          </a:ln>
        </p:spPr>
        <p:txBody>
          <a:bodyPr/>
          <a:lstStyle/>
          <a:p>
            <a:r>
              <a:rPr lang="en-US" sz="4000" dirty="0" smtClean="0">
                <a:solidFill>
                  <a:srgbClr val="7030A0"/>
                </a:solidFill>
                <a:latin typeface="Roboto" panose="020B0604020202020204" charset="0"/>
                <a:ea typeface="Roboto" panose="020B0604020202020204" charset="0"/>
                <a:cs typeface="Calibri" panose="020F0502020204030204" pitchFamily="34" charset="0"/>
              </a:rPr>
              <a:t>Know Your Blood Sugar Target</a:t>
            </a:r>
          </a:p>
        </p:txBody>
      </p:sp>
      <p:sp>
        <p:nvSpPr>
          <p:cNvPr id="21507" name="Content Placeholder 2"/>
          <p:cNvSpPr>
            <a:spLocks noGrp="1"/>
          </p:cNvSpPr>
          <p:nvPr>
            <p:ph idx="1"/>
          </p:nvPr>
        </p:nvSpPr>
        <p:spPr>
          <a:ln>
            <a:solidFill>
              <a:srgbClr val="00B0F0"/>
            </a:solidFill>
          </a:ln>
        </p:spPr>
        <p:txBody>
          <a:bodyPr/>
          <a:lstStyle/>
          <a:p>
            <a:pPr algn="ctr">
              <a:buFontTx/>
              <a:buNone/>
            </a:pPr>
            <a:r>
              <a:rPr lang="en-US" sz="3600" b="1" dirty="0" smtClean="0">
                <a:solidFill>
                  <a:srgbClr val="00B0F0"/>
                </a:solidFill>
                <a:latin typeface="Calibri" panose="020F0502020204030204" pitchFamily="34" charset="0"/>
                <a:cs typeface="Calibri" panose="020F0502020204030204" pitchFamily="34" charset="0"/>
              </a:rPr>
              <a:t>  </a:t>
            </a:r>
            <a:r>
              <a:rPr lang="en-US" sz="3600" b="1" dirty="0" smtClean="0">
                <a:solidFill>
                  <a:srgbClr val="7030A0"/>
                </a:solidFill>
                <a:latin typeface="Roboto" panose="020B0604020202020204"/>
                <a:cs typeface="Calibri" panose="020F0502020204030204" pitchFamily="34" charset="0"/>
              </a:rPr>
              <a:t>IDEAL RANGE</a:t>
            </a:r>
          </a:p>
          <a:p>
            <a:r>
              <a:rPr lang="en-US" dirty="0" smtClean="0">
                <a:latin typeface="Calibri" panose="020F0502020204030204" pitchFamily="34" charset="0"/>
                <a:cs typeface="Calibri" panose="020F0502020204030204" pitchFamily="34" charset="0"/>
              </a:rPr>
              <a:t>Fasting Glucose         4 – 7 </a:t>
            </a:r>
            <a:r>
              <a:rPr lang="en-US" dirty="0" err="1" smtClean="0">
                <a:latin typeface="Calibri" panose="020F0502020204030204" pitchFamily="34" charset="0"/>
                <a:cs typeface="Calibri" panose="020F0502020204030204" pitchFamily="34" charset="0"/>
              </a:rPr>
              <a:t>mmol</a:t>
            </a:r>
            <a:r>
              <a:rPr lang="en-US" dirty="0" smtClean="0">
                <a:latin typeface="Calibri" panose="020F0502020204030204" pitchFamily="34" charset="0"/>
                <a:cs typeface="Calibri" panose="020F0502020204030204" pitchFamily="34" charset="0"/>
              </a:rPr>
              <a:t>/L</a:t>
            </a:r>
          </a:p>
          <a:p>
            <a:r>
              <a:rPr lang="en-US" dirty="0" smtClean="0">
                <a:latin typeface="Calibri" panose="020F0502020204030204" pitchFamily="34" charset="0"/>
                <a:cs typeface="Calibri" panose="020F0502020204030204" pitchFamily="34" charset="0"/>
              </a:rPr>
              <a:t>2 hr after eating        5 – 10 </a:t>
            </a:r>
            <a:r>
              <a:rPr lang="en-US" dirty="0" err="1" smtClean="0">
                <a:latin typeface="Calibri" panose="020F0502020204030204" pitchFamily="34" charset="0"/>
                <a:cs typeface="Calibri" panose="020F0502020204030204" pitchFamily="34" charset="0"/>
              </a:rPr>
              <a:t>mmol</a:t>
            </a:r>
            <a:r>
              <a:rPr lang="en-US" dirty="0" smtClean="0">
                <a:latin typeface="Calibri" panose="020F0502020204030204" pitchFamily="34" charset="0"/>
                <a:cs typeface="Calibri" panose="020F0502020204030204" pitchFamily="34" charset="0"/>
              </a:rPr>
              <a:t>/L</a:t>
            </a:r>
          </a:p>
          <a:p>
            <a:r>
              <a:rPr lang="en-US" dirty="0" smtClean="0">
                <a:latin typeface="Calibri" panose="020F0502020204030204" pitchFamily="34" charset="0"/>
                <a:cs typeface="Calibri" panose="020F0502020204030204" pitchFamily="34" charset="0"/>
              </a:rPr>
              <a:t>A1c                            ideally less than 7%</a:t>
            </a:r>
          </a:p>
          <a:p>
            <a:r>
              <a:rPr lang="en-US" sz="1800" dirty="0" smtClean="0">
                <a:latin typeface="Calibri" panose="020F0502020204030204" pitchFamily="34" charset="0"/>
                <a:cs typeface="Calibri" panose="020F0502020204030204" pitchFamily="34" charset="0"/>
              </a:rPr>
              <a:t>Canadian Diabetes Guidelines (discuss your individual targets with your doctor)</a:t>
            </a:r>
          </a:p>
          <a:p>
            <a:pPr algn="ctr">
              <a:buFontTx/>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0375" y="609600"/>
            <a:ext cx="8504113" cy="1143000"/>
          </a:xfrm>
          <a:solidFill>
            <a:schemeClr val="accent1">
              <a:lumMod val="20000"/>
              <a:lumOff val="80000"/>
            </a:schemeClr>
          </a:solidFill>
          <a:ln>
            <a:solidFill>
              <a:schemeClr val="bg1"/>
            </a:solidFill>
          </a:ln>
        </p:spPr>
        <p:txBody>
          <a:bodyPr/>
          <a:lstStyle/>
          <a:p>
            <a:r>
              <a:rPr lang="en-US" sz="4000" dirty="0" smtClean="0">
                <a:solidFill>
                  <a:srgbClr val="7030A0"/>
                </a:solidFill>
                <a:latin typeface="Roboto" panose="020B0604020202020204" charset="0"/>
                <a:ea typeface="Roboto" panose="020B0604020202020204" charset="0"/>
                <a:cs typeface="Calibri" panose="020F0502020204030204" pitchFamily="34" charset="0"/>
              </a:rPr>
              <a:t>Ways to Control Your Blood Sugars</a:t>
            </a:r>
          </a:p>
        </p:txBody>
      </p:sp>
      <p:sp>
        <p:nvSpPr>
          <p:cNvPr id="22531" name="Content Placeholder 2"/>
          <p:cNvSpPr>
            <a:spLocks noGrp="1"/>
          </p:cNvSpPr>
          <p:nvPr>
            <p:ph idx="1"/>
          </p:nvPr>
        </p:nvSpPr>
        <p:spPr>
          <a:xfrm>
            <a:off x="642938" y="1928813"/>
            <a:ext cx="7772400" cy="4114800"/>
          </a:xfrm>
          <a:ln>
            <a:solidFill>
              <a:schemeClr val="bg1"/>
            </a:solidFill>
          </a:ln>
        </p:spPr>
        <p:txBody>
          <a:bodyPr/>
          <a:lstStyle/>
          <a:p>
            <a:endParaRPr lang="en-US" sz="2800" dirty="0" smtClean="0"/>
          </a:p>
          <a:p>
            <a:r>
              <a:rPr lang="en-US" sz="2800" dirty="0" smtClean="0">
                <a:latin typeface="Roboto" panose="020B0604020202020204"/>
                <a:cs typeface="Calibri" panose="020F0502020204030204" pitchFamily="34" charset="0"/>
              </a:rPr>
              <a:t>Take your diabetes medications as directed. </a:t>
            </a:r>
          </a:p>
          <a:p>
            <a:r>
              <a:rPr lang="en-US" sz="2800" dirty="0" smtClean="0">
                <a:latin typeface="Roboto" panose="020B0604020202020204"/>
                <a:cs typeface="Calibri" panose="020F0502020204030204" pitchFamily="34" charset="0"/>
              </a:rPr>
              <a:t>Follow the diet recommendations.</a:t>
            </a:r>
          </a:p>
          <a:p>
            <a:r>
              <a:rPr lang="en-US" sz="2800" dirty="0" smtClean="0">
                <a:latin typeface="Roboto" panose="020B0604020202020204"/>
                <a:cs typeface="Calibri" panose="020F0502020204030204" pitchFamily="34" charset="0"/>
              </a:rPr>
              <a:t>Make an appointment with a dietitian or at a Diabetic Education Center for help and guidance.</a:t>
            </a:r>
          </a:p>
          <a:p>
            <a:r>
              <a:rPr lang="en-US" sz="2800" dirty="0" smtClean="0">
                <a:latin typeface="Roboto" panose="020B0604020202020204"/>
                <a:cs typeface="Calibri" panose="020F0502020204030204" pitchFamily="34" charset="0"/>
              </a:rPr>
              <a:t>Get your body moving to help burn the sugar.</a:t>
            </a:r>
          </a:p>
          <a:p>
            <a:r>
              <a:rPr lang="en-US" sz="2800" dirty="0" smtClean="0">
                <a:latin typeface="Roboto" panose="020B0604020202020204"/>
                <a:cs typeface="Calibri" panose="020F0502020204030204" pitchFamily="34" charset="0"/>
              </a:rPr>
              <a:t>Aim for a healthy waistline</a:t>
            </a:r>
          </a:p>
        </p:txBody>
      </p:sp>
      <p:sp>
        <p:nvSpPr>
          <p:cNvPr id="22532" name="AutoShape 2" descr="good job blue ribbon">
            <a:hlinkClick r:id="rId2"/>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2533" name="AutoShape 4" descr="good job blue ribbon">
            <a:hlinkClick r:id="rId2"/>
          </p:cNvP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2534" name="AutoShape 6"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5" name="AutoShape 8"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6" name="AutoShape 10"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12"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8" name="AutoShape 14"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9" name="AutoShape 16"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40" name="AutoShape 18"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41" name="AutoShape 20"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42" name="AutoShape 22"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43" name="AutoShape 24" descr="http://www.wpclipart.com/education/awards/good_job_blue_ribbon.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568952" cy="4876800"/>
          </a:xfrm>
        </p:spPr>
        <p:txBody>
          <a:bodyPr/>
          <a:lstStyle/>
          <a:p>
            <a:r>
              <a:rPr lang="en-CA" dirty="0" smtClean="0"/>
              <a:t>Insulin (many types)</a:t>
            </a:r>
          </a:p>
          <a:p>
            <a:r>
              <a:rPr lang="en-CA" dirty="0" smtClean="0"/>
              <a:t>Many classes of oral medications</a:t>
            </a:r>
          </a:p>
          <a:p>
            <a:r>
              <a:rPr lang="en-CA" dirty="0" smtClean="0"/>
              <a:t>Metformin</a:t>
            </a:r>
          </a:p>
          <a:p>
            <a:r>
              <a:rPr lang="en-CA" dirty="0" smtClean="0"/>
              <a:t>SGLT2 inhibitors </a:t>
            </a:r>
            <a:r>
              <a:rPr lang="en-CA" sz="2400" dirty="0" smtClean="0"/>
              <a:t>(can</a:t>
            </a:r>
            <a:r>
              <a:rPr lang="en-CA" sz="2400" u="sng" dirty="0" smtClean="0"/>
              <a:t>agliflozin</a:t>
            </a:r>
            <a:r>
              <a:rPr lang="en-CA" sz="2400" dirty="0" smtClean="0"/>
              <a:t>, </a:t>
            </a:r>
            <a:r>
              <a:rPr lang="en-CA" sz="2400" dirty="0" err="1" smtClean="0"/>
              <a:t>dap</a:t>
            </a:r>
            <a:r>
              <a:rPr lang="en-CA" sz="2400" u="sng" dirty="0" err="1" smtClean="0"/>
              <a:t>agliflozin</a:t>
            </a:r>
            <a:r>
              <a:rPr lang="en-CA" sz="2400" dirty="0" smtClean="0"/>
              <a:t>, emp</a:t>
            </a:r>
            <a:r>
              <a:rPr lang="en-CA" sz="2400" u="sng" dirty="0" smtClean="0"/>
              <a:t>agliflozin)</a:t>
            </a:r>
          </a:p>
          <a:p>
            <a:r>
              <a:rPr lang="en-CA" dirty="0" smtClean="0"/>
              <a:t>DPP4 inhibitors </a:t>
            </a:r>
            <a:r>
              <a:rPr lang="en-CA" sz="2400" dirty="0" smtClean="0"/>
              <a:t>(</a:t>
            </a:r>
            <a:r>
              <a:rPr lang="en-CA" sz="2400" dirty="0" err="1" smtClean="0"/>
              <a:t>lin</a:t>
            </a:r>
            <a:r>
              <a:rPr lang="en-CA" sz="2400" u="sng" dirty="0" err="1" smtClean="0"/>
              <a:t>agliptin</a:t>
            </a:r>
            <a:r>
              <a:rPr lang="en-CA" sz="2400" dirty="0" smtClean="0"/>
              <a:t>, </a:t>
            </a:r>
            <a:r>
              <a:rPr lang="en-CA" sz="2400" dirty="0" err="1" smtClean="0"/>
              <a:t>sax</a:t>
            </a:r>
            <a:r>
              <a:rPr lang="en-CA" sz="2400" u="sng" dirty="0" err="1" smtClean="0"/>
              <a:t>agliptin</a:t>
            </a:r>
            <a:r>
              <a:rPr lang="en-CA" sz="2400" dirty="0" smtClean="0"/>
              <a:t>, </a:t>
            </a:r>
            <a:r>
              <a:rPr lang="en-CA" sz="2400" dirty="0" err="1" smtClean="0"/>
              <a:t>sit</a:t>
            </a:r>
            <a:r>
              <a:rPr lang="en-CA" sz="2400" u="sng" dirty="0" err="1" smtClean="0"/>
              <a:t>agliptin</a:t>
            </a:r>
            <a:r>
              <a:rPr lang="en-CA" sz="2400" dirty="0" smtClean="0"/>
              <a:t>)</a:t>
            </a:r>
          </a:p>
          <a:p>
            <a:r>
              <a:rPr lang="en-CA" dirty="0" smtClean="0"/>
              <a:t>Sulfonylureas </a:t>
            </a:r>
            <a:r>
              <a:rPr lang="en-CA" sz="2400" dirty="0" smtClean="0"/>
              <a:t>(glyburide, </a:t>
            </a:r>
            <a:r>
              <a:rPr lang="en-CA" sz="2400" dirty="0" err="1" smtClean="0"/>
              <a:t>gliclazide</a:t>
            </a:r>
            <a:r>
              <a:rPr lang="en-CA" sz="2400" dirty="0"/>
              <a:t>)</a:t>
            </a:r>
            <a:endParaRPr lang="en-CA" dirty="0" smtClean="0"/>
          </a:p>
          <a:p>
            <a:r>
              <a:rPr lang="en-CA" dirty="0" smtClean="0"/>
              <a:t>Choice depends on the evidence of benefit and safety.</a:t>
            </a:r>
            <a:endParaRPr lang="en-CA" dirty="0"/>
          </a:p>
        </p:txBody>
      </p:sp>
      <p:sp>
        <p:nvSpPr>
          <p:cNvPr id="4" name="Title 1"/>
          <p:cNvSpPr>
            <a:spLocks noGrp="1"/>
          </p:cNvSpPr>
          <p:nvPr>
            <p:ph type="title"/>
          </p:nvPr>
        </p:nvSpPr>
        <p:spPr>
          <a:xfrm>
            <a:off x="432656" y="404664"/>
            <a:ext cx="8278688" cy="1143000"/>
          </a:xfrm>
          <a:solidFill>
            <a:schemeClr val="accent1">
              <a:lumMod val="20000"/>
              <a:lumOff val="80000"/>
            </a:schemeClr>
          </a:solidFill>
          <a:ln>
            <a:solidFill>
              <a:schemeClr val="bg1"/>
            </a:solidFill>
          </a:ln>
        </p:spPr>
        <p:txBody>
          <a:bodyPr/>
          <a:lstStyle/>
          <a:p>
            <a:r>
              <a:rPr lang="en-US" sz="4000" dirty="0" smtClean="0">
                <a:solidFill>
                  <a:srgbClr val="7030A0"/>
                </a:solidFill>
                <a:latin typeface="Roboto" panose="020B0604020202020204" charset="0"/>
                <a:ea typeface="Roboto" panose="020B0604020202020204" charset="0"/>
                <a:cs typeface="Calibri" panose="020F0502020204030204" pitchFamily="34" charset="0"/>
              </a:rPr>
              <a:t>Meds to Control Your Blood Sugars</a:t>
            </a:r>
          </a:p>
        </p:txBody>
      </p:sp>
    </p:spTree>
    <p:extLst>
      <p:ext uri="{BB962C8B-B14F-4D97-AF65-F5344CB8AC3E}">
        <p14:creationId xmlns:p14="http://schemas.microsoft.com/office/powerpoint/2010/main" val="22721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CA" sz="4000" dirty="0" smtClean="0">
                <a:solidFill>
                  <a:srgbClr val="7030A0"/>
                </a:solidFill>
                <a:latin typeface="Roboto" panose="020B0604020202020204" charset="0"/>
                <a:ea typeface="Roboto" panose="020B0604020202020204" charset="0"/>
              </a:rPr>
              <a:t>Controlling cholesterol</a:t>
            </a:r>
            <a:endParaRPr lang="en-CA" sz="4000" dirty="0">
              <a:solidFill>
                <a:srgbClr val="7030A0"/>
              </a:solidFill>
              <a:latin typeface="Roboto" panose="020B0604020202020204" charset="0"/>
              <a:ea typeface="Roboto" panose="020B0604020202020204" charset="0"/>
            </a:endParaRPr>
          </a:p>
        </p:txBody>
      </p:sp>
      <p:sp>
        <p:nvSpPr>
          <p:cNvPr id="3" name="Content Placeholder 2"/>
          <p:cNvSpPr>
            <a:spLocks noGrp="1"/>
          </p:cNvSpPr>
          <p:nvPr>
            <p:ph idx="1"/>
          </p:nvPr>
        </p:nvSpPr>
        <p:spPr/>
        <p:txBody>
          <a:bodyPr/>
          <a:lstStyle/>
          <a:p>
            <a:r>
              <a:rPr lang="en-CA" dirty="0">
                <a:latin typeface="Roboto" panose="020B0604020202020204"/>
              </a:rPr>
              <a:t>atorva</a:t>
            </a:r>
            <a:r>
              <a:rPr lang="en-CA" u="sng" dirty="0">
                <a:latin typeface="Roboto" panose="020B0604020202020204"/>
              </a:rPr>
              <a:t>statin</a:t>
            </a:r>
            <a:r>
              <a:rPr lang="en-CA" dirty="0">
                <a:latin typeface="Roboto" panose="020B0604020202020204"/>
              </a:rPr>
              <a:t>, </a:t>
            </a:r>
            <a:r>
              <a:rPr lang="en-CA" dirty="0" smtClean="0">
                <a:latin typeface="Roboto" panose="020B0604020202020204"/>
              </a:rPr>
              <a:t>lova</a:t>
            </a:r>
            <a:r>
              <a:rPr lang="en-CA" u="sng" dirty="0" smtClean="0">
                <a:latin typeface="Roboto" panose="020B0604020202020204"/>
              </a:rPr>
              <a:t>statin</a:t>
            </a:r>
            <a:r>
              <a:rPr lang="en-CA" dirty="0" smtClean="0">
                <a:latin typeface="Roboto" panose="020B0604020202020204"/>
              </a:rPr>
              <a:t>, </a:t>
            </a:r>
            <a:r>
              <a:rPr lang="en-CA" dirty="0" err="1" smtClean="0">
                <a:latin typeface="Roboto" panose="020B0604020202020204"/>
              </a:rPr>
              <a:t>rosuva</a:t>
            </a:r>
            <a:r>
              <a:rPr lang="en-CA" u="sng" dirty="0" err="1" smtClean="0">
                <a:latin typeface="Roboto" panose="020B0604020202020204"/>
              </a:rPr>
              <a:t>statin</a:t>
            </a:r>
            <a:r>
              <a:rPr lang="en-CA" dirty="0" smtClean="0">
                <a:latin typeface="Roboto" panose="020B0604020202020204"/>
              </a:rPr>
              <a:t>, simva</a:t>
            </a:r>
            <a:r>
              <a:rPr lang="en-CA" u="sng" dirty="0" smtClean="0">
                <a:latin typeface="Roboto" panose="020B0604020202020204"/>
              </a:rPr>
              <a:t>statin</a:t>
            </a:r>
            <a:r>
              <a:rPr lang="en-CA" dirty="0" smtClean="0">
                <a:latin typeface="Roboto" panose="020B0604020202020204"/>
              </a:rPr>
              <a:t> (“statins”)</a:t>
            </a:r>
          </a:p>
          <a:p>
            <a:r>
              <a:rPr lang="en-CA" dirty="0" smtClean="0">
                <a:latin typeface="Roboto" panose="020B0604020202020204"/>
              </a:rPr>
              <a:t>Lower LDL (bad cholesterol)</a:t>
            </a:r>
          </a:p>
          <a:p>
            <a:r>
              <a:rPr lang="en-CA" dirty="0" smtClean="0">
                <a:latin typeface="Roboto" panose="020B0604020202020204"/>
              </a:rPr>
              <a:t>Part of an overall heart and kidney disease prevention strategy</a:t>
            </a:r>
          </a:p>
          <a:p>
            <a:r>
              <a:rPr lang="en-CA" dirty="0" smtClean="0">
                <a:latin typeface="Roboto" panose="020B0604020202020204"/>
              </a:rPr>
              <a:t>Not “instead of” diet modifications</a:t>
            </a:r>
            <a:endParaRPr lang="en-CA" dirty="0">
              <a:latin typeface="Roboto" panose="020B0604020202020204"/>
            </a:endParaRPr>
          </a:p>
        </p:txBody>
      </p:sp>
    </p:spTree>
    <p:extLst>
      <p:ext uri="{BB962C8B-B14F-4D97-AF65-F5344CB8AC3E}">
        <p14:creationId xmlns:p14="http://schemas.microsoft.com/office/powerpoint/2010/main" val="17894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accent5">
              <a:lumMod val="20000"/>
              <a:lumOff val="80000"/>
            </a:schemeClr>
          </a:solidFill>
          <a:ln>
            <a:solidFill>
              <a:schemeClr val="accent6">
                <a:lumMod val="75000"/>
              </a:schemeClr>
            </a:solidFill>
          </a:ln>
        </p:spPr>
        <p:txBody>
          <a:bodyPr/>
          <a:lstStyle/>
          <a:p>
            <a:pPr eaLnBrk="1" hangingPunct="1">
              <a:defRPr/>
            </a:pPr>
            <a:r>
              <a:rPr lang="en-US" sz="4000" dirty="0" smtClean="0">
                <a:solidFill>
                  <a:srgbClr val="7030A0"/>
                </a:solidFill>
                <a:latin typeface="Roboto" panose="020B0604020202020204" charset="0"/>
                <a:ea typeface="Roboto" panose="020B0604020202020204" charset="0"/>
                <a:cs typeface="Calibri" panose="020F0502020204030204" pitchFamily="34" charset="0"/>
              </a:rPr>
              <a:t>Stop Smoking</a:t>
            </a:r>
          </a:p>
        </p:txBody>
      </p:sp>
      <p:sp>
        <p:nvSpPr>
          <p:cNvPr id="26627" name="Rectangle 4"/>
          <p:cNvSpPr>
            <a:spLocks noGrp="1" noChangeArrowheads="1"/>
          </p:cNvSpPr>
          <p:nvPr>
            <p:ph type="body" sz="half" idx="2"/>
          </p:nvPr>
        </p:nvSpPr>
        <p:spPr>
          <a:xfrm>
            <a:off x="2987824" y="2189877"/>
            <a:ext cx="5976664" cy="4114800"/>
          </a:xfrm>
        </p:spPr>
        <p:txBody>
          <a:bodyPr/>
          <a:lstStyle/>
          <a:p>
            <a:pPr eaLnBrk="1" hangingPunct="1">
              <a:buFontTx/>
              <a:buNone/>
            </a:pPr>
            <a:r>
              <a:rPr lang="en-US" b="1" dirty="0" smtClean="0">
                <a:solidFill>
                  <a:srgbClr val="C00000"/>
                </a:solidFill>
                <a:latin typeface="Calibri" panose="020F0502020204030204" pitchFamily="34" charset="0"/>
                <a:cs typeface="Calibri" panose="020F0502020204030204" pitchFamily="34" charset="0"/>
              </a:rPr>
              <a:t>Self Management Strategy #3</a:t>
            </a:r>
          </a:p>
          <a:p>
            <a:pPr eaLnBrk="1" hangingPunct="1">
              <a:buFontTx/>
              <a:buNone/>
            </a:pPr>
            <a:endParaRPr lang="en-US" b="1" dirty="0" smtClean="0">
              <a:solidFill>
                <a:srgbClr val="C00000"/>
              </a:solidFill>
              <a:latin typeface="Calibri" panose="020F0502020204030204" pitchFamily="34" charset="0"/>
              <a:cs typeface="Calibri" panose="020F0502020204030204" pitchFamily="34" charset="0"/>
            </a:endParaRPr>
          </a:p>
          <a:p>
            <a:pPr eaLnBrk="1" hangingPunct="1">
              <a:buFontTx/>
              <a:buNone/>
            </a:pPr>
            <a:r>
              <a:rPr lang="en-US" sz="2800" dirty="0" smtClean="0">
                <a:latin typeface="Roboto" panose="020B0604020202020204"/>
                <a:cs typeface="Calibri" panose="020F0502020204030204" pitchFamily="34" charset="0"/>
              </a:rPr>
              <a:t>Smoking hurts your kidneys by:</a:t>
            </a:r>
          </a:p>
          <a:p>
            <a:pPr eaLnBrk="1" hangingPunct="1"/>
            <a:r>
              <a:rPr lang="en-US" sz="2800" dirty="0" smtClean="0">
                <a:latin typeface="Roboto" panose="020B0604020202020204"/>
                <a:cs typeface="Calibri" panose="020F0502020204030204" pitchFamily="34" charset="0"/>
              </a:rPr>
              <a:t>Increasing your blood pressure</a:t>
            </a:r>
          </a:p>
          <a:p>
            <a:pPr eaLnBrk="1" hangingPunct="1"/>
            <a:r>
              <a:rPr lang="en-US" sz="2800" dirty="0" smtClean="0">
                <a:latin typeface="Roboto" panose="020B0604020202020204"/>
                <a:cs typeface="Calibri" panose="020F0502020204030204" pitchFamily="34" charset="0"/>
              </a:rPr>
              <a:t>Damaging your blood vessels</a:t>
            </a:r>
          </a:p>
          <a:p>
            <a:pPr eaLnBrk="1" hangingPunct="1"/>
            <a:r>
              <a:rPr lang="en-US" sz="2800" dirty="0" smtClean="0">
                <a:latin typeface="Roboto" panose="020B0604020202020204"/>
                <a:cs typeface="Calibri" panose="020F0502020204030204" pitchFamily="34" charset="0"/>
              </a:rPr>
              <a:t>Kidney and other cancers</a:t>
            </a:r>
          </a:p>
          <a:p>
            <a:pPr eaLnBrk="1" hangingPunct="1">
              <a:buNone/>
            </a:pPr>
            <a:endParaRPr lang="en-US" sz="2800" dirty="0" smtClean="0">
              <a:latin typeface="Roboto" panose="020B0604020202020204"/>
              <a:cs typeface="Calibri" panose="020F0502020204030204" pitchFamily="34" charset="0"/>
            </a:endParaRPr>
          </a:p>
          <a:p>
            <a:pPr eaLnBrk="1" hangingPunct="1"/>
            <a:r>
              <a:rPr lang="en-US" sz="2800" dirty="0" smtClean="0">
                <a:latin typeface="Roboto" panose="020B0604020202020204"/>
                <a:cs typeface="Calibri" panose="020F0502020204030204" pitchFamily="34" charset="0"/>
              </a:rPr>
              <a:t>Talk with your doctor</a:t>
            </a:r>
            <a:r>
              <a:rPr lang="en-US" sz="2800" dirty="0">
                <a:latin typeface="Roboto" panose="020B0604020202020204"/>
                <a:cs typeface="Calibri" panose="020F0502020204030204" pitchFamily="34" charset="0"/>
              </a:rPr>
              <a:t> </a:t>
            </a:r>
            <a:r>
              <a:rPr lang="en-US" sz="2800" dirty="0" smtClean="0">
                <a:latin typeface="Roboto" panose="020B0604020202020204"/>
                <a:cs typeface="Calibri" panose="020F0502020204030204" pitchFamily="34" charset="0"/>
              </a:rPr>
              <a:t>/pharmacist</a:t>
            </a:r>
          </a:p>
        </p:txBody>
      </p:sp>
      <p:pic>
        <p:nvPicPr>
          <p:cNvPr id="26628" name="Picture 6" descr="BD00023_"/>
          <p:cNvPicPr>
            <a:picLocks noGrp="1" noChangeAspect="1" noChangeArrowheads="1"/>
          </p:cNvPicPr>
          <p:nvPr>
            <p:ph type="clipArt" sz="half" idx="1"/>
          </p:nvPr>
        </p:nvPicPr>
        <p:blipFill>
          <a:blip r:embed="rId3" cstate="print"/>
          <a:srcRect/>
          <a:stretch>
            <a:fillRect/>
          </a:stretch>
        </p:blipFill>
        <p:spPr>
          <a:xfrm>
            <a:off x="-36512" y="2169377"/>
            <a:ext cx="2929783" cy="255576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rgbClr val="00B0F0"/>
          </a:solidFill>
        </p:spPr>
        <p:txBody>
          <a:bodyPr/>
          <a:lstStyle/>
          <a:p>
            <a:r>
              <a:rPr lang="en-US" smtClean="0"/>
              <a:t>About Alcohol…</a:t>
            </a:r>
          </a:p>
        </p:txBody>
      </p:sp>
      <p:sp>
        <p:nvSpPr>
          <p:cNvPr id="27651" name="Content Placeholder 2"/>
          <p:cNvSpPr>
            <a:spLocks noGrp="1"/>
          </p:cNvSpPr>
          <p:nvPr>
            <p:ph idx="1"/>
          </p:nvPr>
        </p:nvSpPr>
        <p:spPr>
          <a:xfrm>
            <a:off x="714374" y="2000250"/>
            <a:ext cx="8034089" cy="4448175"/>
          </a:xfrm>
          <a:solidFill>
            <a:schemeClr val="bg1"/>
          </a:solidFill>
          <a:ln>
            <a:solidFill>
              <a:schemeClr val="bg1"/>
            </a:solidFill>
          </a:ln>
        </p:spPr>
        <p:txBody>
          <a:bodyPr/>
          <a:lstStyle/>
          <a:p>
            <a:pPr>
              <a:buFontTx/>
              <a:buNone/>
            </a:pPr>
            <a:r>
              <a:rPr lang="en-US" dirty="0" smtClean="0"/>
              <a:t>          </a:t>
            </a:r>
            <a:r>
              <a:rPr lang="en-US" dirty="0" smtClean="0">
                <a:latin typeface="Roboto" panose="020B0604020202020204"/>
              </a:rPr>
              <a:t>Did you know that alcohol will…</a:t>
            </a:r>
          </a:p>
          <a:p>
            <a:r>
              <a:rPr lang="en-US" b="1" dirty="0" smtClean="0">
                <a:latin typeface="Roboto" panose="020B0604020202020204"/>
              </a:rPr>
              <a:t>Increase</a:t>
            </a:r>
            <a:r>
              <a:rPr lang="en-US" dirty="0" smtClean="0">
                <a:latin typeface="Roboto" panose="020B0604020202020204"/>
              </a:rPr>
              <a:t> your blood pressure?</a:t>
            </a:r>
          </a:p>
          <a:p>
            <a:r>
              <a:rPr lang="en-US" b="1" dirty="0" smtClean="0">
                <a:latin typeface="Roboto" panose="020B0604020202020204"/>
              </a:rPr>
              <a:t>Increase</a:t>
            </a:r>
            <a:r>
              <a:rPr lang="en-US" dirty="0" smtClean="0">
                <a:latin typeface="Roboto" panose="020B0604020202020204"/>
              </a:rPr>
              <a:t> your blood sugars?</a:t>
            </a:r>
          </a:p>
          <a:p>
            <a:r>
              <a:rPr lang="en-US" b="1" dirty="0" smtClean="0">
                <a:latin typeface="Roboto" panose="020B0604020202020204"/>
              </a:rPr>
              <a:t>Impact the effectiveness </a:t>
            </a:r>
            <a:r>
              <a:rPr lang="en-US" dirty="0" smtClean="0">
                <a:latin typeface="Roboto" panose="020B0604020202020204"/>
              </a:rPr>
              <a:t>of your medications?</a:t>
            </a:r>
          </a:p>
          <a:p>
            <a:pPr>
              <a:buFontTx/>
              <a:buNone/>
            </a:pPr>
            <a:r>
              <a:rPr lang="en-US" dirty="0" smtClean="0">
                <a:latin typeface="Roboto" panose="020B0604020202020204"/>
              </a:rPr>
              <a:t>Alcohol in moderation may be acceptable.</a:t>
            </a:r>
          </a:p>
          <a:p>
            <a:pPr>
              <a:buFontTx/>
              <a:buNone/>
            </a:pPr>
            <a:r>
              <a:rPr lang="en-US" dirty="0" smtClean="0">
                <a:latin typeface="Roboto" panose="020B0604020202020204"/>
              </a:rPr>
              <a:t>We encourage you to speak to your doctor about what is the right amount for you.  </a:t>
            </a:r>
          </a:p>
        </p:txBody>
      </p:sp>
      <p:sp>
        <p:nvSpPr>
          <p:cNvPr id="4" name="Title 1"/>
          <p:cNvSpPr txBox="1">
            <a:spLocks/>
          </p:cNvSpPr>
          <p:nvPr/>
        </p:nvSpPr>
        <p:spPr bwMode="auto">
          <a:xfrm>
            <a:off x="642938" y="642938"/>
            <a:ext cx="7772400" cy="1143000"/>
          </a:xfrm>
          <a:prstGeom prst="rect">
            <a:avLst/>
          </a:prstGeom>
          <a:solidFill>
            <a:schemeClr val="accent5">
              <a:lumMod val="20000"/>
              <a:lumOff val="80000"/>
            </a:schemeClr>
          </a:solidFill>
          <a:ln w="9525">
            <a:noFill/>
            <a:miter lim="800000"/>
            <a:headEnd/>
            <a:tailEnd/>
          </a:ln>
        </p:spPr>
        <p:txBody>
          <a:bodyPr anchor="ctr"/>
          <a:lstStyle/>
          <a:p>
            <a:pPr algn="ctr" eaLnBrk="0" hangingPunct="0">
              <a:defRPr/>
            </a:pPr>
            <a:r>
              <a:rPr lang="en-US" sz="3600" kern="0" dirty="0">
                <a:solidFill>
                  <a:schemeClr val="tx2"/>
                </a:solidFill>
                <a:latin typeface="+mj-lt"/>
                <a:ea typeface="+mj-ea"/>
                <a:cs typeface="+mj-cs"/>
              </a:rPr>
              <a:t>   </a:t>
            </a:r>
            <a:r>
              <a:rPr lang="en-US" sz="4000" kern="0" dirty="0">
                <a:solidFill>
                  <a:srgbClr val="7030A0"/>
                </a:solidFill>
                <a:latin typeface="Roboto" panose="020B0604020202020204" charset="0"/>
                <a:ea typeface="Roboto" panose="020B0604020202020204" charset="0"/>
                <a:cs typeface="+mj-cs"/>
              </a:rPr>
              <a:t>About Alcohol…</a:t>
            </a:r>
          </a:p>
        </p:txBody>
      </p:sp>
      <p:pic>
        <p:nvPicPr>
          <p:cNvPr id="27653" name="Picture 4" descr="http://www.e-monsite.com/s/2008/10/16/consoalcool-tpe/4707948120070717a-alcohol-alcool-1-jpg.jpg"/>
          <p:cNvPicPr>
            <a:picLocks noChangeAspect="1" noChangeArrowheads="1"/>
          </p:cNvPicPr>
          <p:nvPr/>
        </p:nvPicPr>
        <p:blipFill>
          <a:blip r:embed="rId2" cstate="print"/>
          <a:srcRect/>
          <a:stretch>
            <a:fillRect/>
          </a:stretch>
        </p:blipFill>
        <p:spPr bwMode="auto">
          <a:xfrm>
            <a:off x="0" y="23813"/>
            <a:ext cx="2005013" cy="1843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3600" dirty="0">
              <a:solidFill>
                <a:schemeClr val="accent6">
                  <a:lumMod val="75000"/>
                </a:schemeClr>
              </a:solidFill>
            </a:endParaRPr>
          </a:p>
        </p:txBody>
      </p:sp>
      <p:sp>
        <p:nvSpPr>
          <p:cNvPr id="23555" name="Content Placeholder 2"/>
          <p:cNvSpPr>
            <a:spLocks noGrp="1"/>
          </p:cNvSpPr>
          <p:nvPr>
            <p:ph idx="1"/>
          </p:nvPr>
        </p:nvSpPr>
        <p:spPr>
          <a:xfrm>
            <a:off x="500063" y="2214563"/>
            <a:ext cx="7772400" cy="4114800"/>
          </a:xfrm>
        </p:spPr>
        <p:txBody>
          <a:bodyPr/>
          <a:lstStyle/>
          <a:p>
            <a:pPr algn="r">
              <a:buFontTx/>
              <a:buNone/>
            </a:pPr>
            <a:r>
              <a:rPr lang="en-US" b="1" dirty="0" smtClean="0"/>
              <a:t> </a:t>
            </a:r>
            <a:r>
              <a:rPr lang="en-US" b="1" dirty="0" smtClean="0">
                <a:solidFill>
                  <a:srgbClr val="C00000"/>
                </a:solidFill>
                <a:latin typeface="Calibri" panose="020F0502020204030204" pitchFamily="34" charset="0"/>
                <a:cs typeface="Calibri" panose="020F0502020204030204" pitchFamily="34" charset="0"/>
              </a:rPr>
              <a:t>Self Management Strategy #4</a:t>
            </a:r>
          </a:p>
          <a:p>
            <a:pPr>
              <a:buFontTx/>
              <a:buNone/>
            </a:pPr>
            <a:endParaRPr lang="en-US" sz="2800" dirty="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When you go to the lab, ask to receive an automatic copy of your results. </a:t>
            </a:r>
            <a:endParaRPr lang="en-US" sz="1200" dirty="0" smtClean="0">
              <a:solidFill>
                <a:srgbClr val="80008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Learn about the tests your doctor is ordering and what they mean</a:t>
            </a:r>
            <a:r>
              <a:rPr lang="en-US" sz="2800" dirty="0" smtClean="0">
                <a:solidFill>
                  <a:srgbClr val="990099"/>
                </a:solidFill>
                <a:latin typeface="Calibri" panose="020F0502020204030204" pitchFamily="34" charset="0"/>
                <a:cs typeface="Calibri" panose="020F0502020204030204" pitchFamily="34" charset="0"/>
              </a:rPr>
              <a:t>. </a:t>
            </a:r>
          </a:p>
          <a:p>
            <a:pP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Prepare to talk about your results when you go to your medical appointments.</a:t>
            </a:r>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p:txBody>
      </p:sp>
      <p:sp>
        <p:nvSpPr>
          <p:cNvPr id="5" name="Horizontal Scroll 4"/>
          <p:cNvSpPr/>
          <p:nvPr/>
        </p:nvSpPr>
        <p:spPr>
          <a:xfrm>
            <a:off x="323528" y="431006"/>
            <a:ext cx="8286750" cy="1500188"/>
          </a:xfrm>
          <a:prstGeom prst="horizontalScroll">
            <a:avLst/>
          </a:prstGeom>
          <a:solidFill>
            <a:schemeClr val="accent4">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7030A0"/>
                </a:solidFill>
                <a:latin typeface="Roboto" panose="020B0604020202020204" charset="0"/>
                <a:ea typeface="Roboto" panose="020B0604020202020204" charset="0"/>
                <a:cs typeface="Calibri" panose="020F0502020204030204" pitchFamily="34" charset="0"/>
              </a:rPr>
              <a:t>Understanding Your </a:t>
            </a:r>
          </a:p>
          <a:p>
            <a:pPr algn="ctr">
              <a:defRPr/>
            </a:pPr>
            <a:r>
              <a:rPr lang="en-US" sz="4000" dirty="0">
                <a:solidFill>
                  <a:srgbClr val="7030A0"/>
                </a:solidFill>
                <a:latin typeface="Roboto" panose="020B0604020202020204" charset="0"/>
                <a:ea typeface="Roboto" panose="020B0604020202020204" charset="0"/>
                <a:cs typeface="Calibri" panose="020F0502020204030204" pitchFamily="34" charset="0"/>
              </a:rPr>
              <a:t>Blood Work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78210"/>
            <a:ext cx="7029450" cy="1181100"/>
          </a:xfrm>
          <a:solidFill>
            <a:schemeClr val="accent1">
              <a:lumMod val="60000"/>
              <a:lumOff val="40000"/>
            </a:schemeClr>
          </a:solidFill>
        </p:spPr>
        <p:txBody>
          <a:bodyPr/>
          <a:lstStyle/>
          <a:p>
            <a:pPr>
              <a:defRPr/>
            </a:pPr>
            <a:r>
              <a:rPr lang="en-US" sz="4000" dirty="0" smtClean="0">
                <a:solidFill>
                  <a:srgbClr val="7030A0"/>
                </a:solidFill>
                <a:latin typeface="Roboto" panose="020B0604020202020204" charset="0"/>
                <a:ea typeface="Roboto" panose="020B0604020202020204" charset="0"/>
                <a:cs typeface="Calibri" panose="020F0502020204030204" pitchFamily="34" charset="0"/>
              </a:rPr>
              <a:t>Maintain An Updated Medication Record</a:t>
            </a:r>
            <a:endParaRPr lang="en-US" sz="4000" dirty="0">
              <a:solidFill>
                <a:srgbClr val="7030A0"/>
              </a:solidFill>
              <a:latin typeface="Roboto" panose="020B0604020202020204" charset="0"/>
              <a:ea typeface="Roboto" panose="020B0604020202020204" charset="0"/>
              <a:cs typeface="Calibri" panose="020F0502020204030204" pitchFamily="34" charset="0"/>
            </a:endParaRPr>
          </a:p>
        </p:txBody>
      </p:sp>
      <p:sp>
        <p:nvSpPr>
          <p:cNvPr id="3" name="Content Placeholder 2"/>
          <p:cNvSpPr>
            <a:spLocks noGrp="1"/>
          </p:cNvSpPr>
          <p:nvPr>
            <p:ph idx="1"/>
          </p:nvPr>
        </p:nvSpPr>
        <p:spPr>
          <a:xfrm>
            <a:off x="685800" y="2143125"/>
            <a:ext cx="7772400" cy="4382219"/>
          </a:xfrm>
        </p:spPr>
        <p:txBody>
          <a:bodyPr/>
          <a:lstStyle/>
          <a:p>
            <a:pPr algn="r">
              <a:buFontTx/>
              <a:buNone/>
              <a:defRPr/>
            </a:pPr>
            <a:r>
              <a:rPr lang="en-US" dirty="0" smtClean="0">
                <a:latin typeface="Calibri" panose="020F0502020204030204" pitchFamily="34" charset="0"/>
                <a:cs typeface="Calibri" panose="020F0502020204030204" pitchFamily="34" charset="0"/>
              </a:rPr>
              <a:t> </a:t>
            </a:r>
            <a:r>
              <a:rPr lang="en-US" b="1" dirty="0" smtClean="0">
                <a:solidFill>
                  <a:srgbClr val="C00000"/>
                </a:solidFill>
                <a:latin typeface="Calibri" panose="020F0502020204030204" pitchFamily="34" charset="0"/>
                <a:cs typeface="Calibri" panose="020F0502020204030204" pitchFamily="34" charset="0"/>
              </a:rPr>
              <a:t>Self Management Strategy  # 5</a:t>
            </a:r>
          </a:p>
          <a:p>
            <a:pPr>
              <a:buFont typeface="Arial" panose="020B0604020202020204" pitchFamily="34" charset="0"/>
              <a:buChar char="•"/>
              <a:defRPr/>
            </a:pPr>
            <a:r>
              <a:rPr lang="en-US" sz="2800" dirty="0" smtClean="0">
                <a:latin typeface="Roboto" panose="020B0604020202020204"/>
                <a:cs typeface="Calibri" panose="020F0502020204030204" pitchFamily="34" charset="0"/>
              </a:rPr>
              <a:t>Keep a current list of all your medications (including non-prescription meds).</a:t>
            </a:r>
          </a:p>
          <a:p>
            <a:pPr>
              <a:buFont typeface="Arial" panose="020B0604020202020204" pitchFamily="34" charset="0"/>
              <a:buChar char="•"/>
              <a:defRPr/>
            </a:pPr>
            <a:r>
              <a:rPr lang="en-US" sz="2800" dirty="0" smtClean="0">
                <a:latin typeface="Roboto" panose="020B0604020202020204"/>
                <a:cs typeface="Calibri" panose="020F0502020204030204" pitchFamily="34" charset="0"/>
              </a:rPr>
              <a:t>Take this list to all your health care appointments, including trips to the hospital.</a:t>
            </a:r>
          </a:p>
          <a:p>
            <a:pPr>
              <a:buFont typeface="Arial" panose="020B0604020202020204" pitchFamily="34" charset="0"/>
              <a:buChar char="•"/>
              <a:defRPr/>
            </a:pPr>
            <a:r>
              <a:rPr lang="en-US" sz="2800" dirty="0" smtClean="0">
                <a:latin typeface="Roboto" panose="020B0604020202020204"/>
                <a:cs typeface="Calibri" panose="020F0502020204030204" pitchFamily="34" charset="0"/>
              </a:rPr>
              <a:t>Know the what, when, why and how of the medications you are taking.</a:t>
            </a:r>
          </a:p>
          <a:p>
            <a:pPr>
              <a:buFont typeface="Arial" panose="020B0604020202020204" pitchFamily="34" charset="0"/>
              <a:buChar char="•"/>
              <a:defRPr/>
            </a:pPr>
            <a:r>
              <a:rPr lang="en-US" sz="2800" dirty="0" smtClean="0">
                <a:latin typeface="Roboto" panose="020B0604020202020204"/>
                <a:cs typeface="Calibri" panose="020F0502020204030204" pitchFamily="34" charset="0"/>
              </a:rPr>
              <a:t>Not sure if  a medicine is kidney friendly?  Ask the Pharmacist!</a:t>
            </a:r>
          </a:p>
        </p:txBody>
      </p:sp>
      <p:pic>
        <p:nvPicPr>
          <p:cNvPr id="24580" name="Picture 2" descr="http://www.asthma.org.au/Portals/0/Winter_medication.jpg"/>
          <p:cNvPicPr>
            <a:picLocks noChangeAspect="1" noChangeArrowheads="1"/>
          </p:cNvPicPr>
          <p:nvPr/>
        </p:nvPicPr>
        <p:blipFill>
          <a:blip r:embed="rId2" cstate="print"/>
          <a:srcRect/>
          <a:stretch>
            <a:fillRect/>
          </a:stretch>
        </p:blipFill>
        <p:spPr bwMode="auto">
          <a:xfrm>
            <a:off x="142875" y="142875"/>
            <a:ext cx="1019919" cy="11258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solidFill>
            <a:schemeClr val="accent1">
              <a:lumMod val="60000"/>
              <a:lumOff val="40000"/>
            </a:schemeClr>
          </a:solidFill>
          <a:ln w="38100">
            <a:solidFill>
              <a:schemeClr val="bg1"/>
            </a:solidFill>
          </a:ln>
        </p:spPr>
        <p:txBody>
          <a:bodyPr/>
          <a:lstStyle/>
          <a:p>
            <a:r>
              <a:rPr lang="en-US" sz="4000" dirty="0">
                <a:solidFill>
                  <a:srgbClr val="7030A0"/>
                </a:solidFill>
                <a:latin typeface="Roboto" panose="020B0604020202020204" charset="0"/>
                <a:ea typeface="Roboto" panose="020B0604020202020204" charset="0"/>
                <a:cs typeface="Calibri" panose="020F0502020204030204" pitchFamily="34" charset="0"/>
              </a:rPr>
              <a:t>Medication Lists</a:t>
            </a:r>
            <a:endParaRPr lang="en-GB" sz="4000" dirty="0">
              <a:solidFill>
                <a:srgbClr val="7030A0"/>
              </a:solidFill>
              <a:latin typeface="Roboto" panose="020B0604020202020204" charset="0"/>
              <a:ea typeface="Roboto" panose="020B0604020202020204" charset="0"/>
              <a:cs typeface="Calibri" panose="020F0502020204030204" pitchFamily="34" charset="0"/>
            </a:endParaRPr>
          </a:p>
        </p:txBody>
      </p:sp>
      <p:sp>
        <p:nvSpPr>
          <p:cNvPr id="158723" name="Rectangle 3"/>
          <p:cNvSpPr>
            <a:spLocks noGrp="1" noChangeArrowheads="1"/>
          </p:cNvSpPr>
          <p:nvPr>
            <p:ph type="body" idx="1"/>
          </p:nvPr>
        </p:nvSpPr>
        <p:spPr>
          <a:xfrm>
            <a:off x="685800" y="1981200"/>
            <a:ext cx="8134672" cy="4114800"/>
          </a:xfrm>
        </p:spPr>
        <p:txBody>
          <a:bodyPr/>
          <a:lstStyle/>
          <a:p>
            <a:pPr algn="ctr">
              <a:buFontTx/>
              <a:buNone/>
            </a:pPr>
            <a:endParaRPr lang="en-US" dirty="0">
              <a:latin typeface="Calibri" panose="020F0502020204030204" pitchFamily="34" charset="0"/>
              <a:cs typeface="Calibri" panose="020F0502020204030204" pitchFamily="34" charset="0"/>
            </a:endParaRPr>
          </a:p>
          <a:p>
            <a:pPr>
              <a:buFont typeface="Wingdings" pitchFamily="2" charset="2"/>
              <a:buNone/>
            </a:pPr>
            <a:r>
              <a:rPr lang="en-US" dirty="0">
                <a:latin typeface="Roboto" panose="020B0604020202020204"/>
                <a:cs typeface="Calibri" panose="020F0502020204030204" pitchFamily="34" charset="0"/>
              </a:rPr>
              <a:t>   Keep an updated list of your medications    with you at </a:t>
            </a:r>
            <a:r>
              <a:rPr lang="en-US" b="1" i="1" dirty="0">
                <a:latin typeface="Roboto" panose="020B0604020202020204"/>
                <a:cs typeface="Calibri" panose="020F0502020204030204" pitchFamily="34" charset="0"/>
              </a:rPr>
              <a:t>all </a:t>
            </a:r>
            <a:r>
              <a:rPr lang="en-US" b="1" i="1" dirty="0" smtClean="0">
                <a:latin typeface="Roboto" panose="020B0604020202020204"/>
                <a:cs typeface="Calibri" panose="020F0502020204030204" pitchFamily="34" charset="0"/>
              </a:rPr>
              <a:t>times</a:t>
            </a:r>
            <a:r>
              <a:rPr lang="en-US" dirty="0" smtClean="0">
                <a:latin typeface="Roboto" panose="020B0604020202020204"/>
                <a:cs typeface="Calibri" panose="020F0502020204030204" pitchFamily="34" charset="0"/>
              </a:rPr>
              <a:t> so that</a:t>
            </a:r>
            <a:r>
              <a:rPr lang="en-US" b="1" i="1" dirty="0" smtClean="0">
                <a:latin typeface="Roboto" panose="020B0604020202020204"/>
                <a:cs typeface="Calibri" panose="020F0502020204030204" pitchFamily="34" charset="0"/>
              </a:rPr>
              <a:t>: </a:t>
            </a:r>
            <a:endParaRPr lang="en-US" dirty="0">
              <a:latin typeface="Roboto" panose="020B0604020202020204"/>
              <a:cs typeface="Calibri" panose="020F0502020204030204" pitchFamily="34" charset="0"/>
            </a:endParaRPr>
          </a:p>
          <a:p>
            <a:pPr>
              <a:buFontTx/>
              <a:buNone/>
            </a:pPr>
            <a:r>
              <a:rPr lang="en-US" dirty="0">
                <a:latin typeface="Roboto" panose="020B0604020202020204"/>
                <a:cs typeface="Calibri" panose="020F0502020204030204" pitchFamily="34" charset="0"/>
              </a:rPr>
              <a:t>   your doctors/dentist know what you are on</a:t>
            </a:r>
          </a:p>
          <a:p>
            <a:pPr>
              <a:buFontTx/>
              <a:buNone/>
            </a:pPr>
            <a:r>
              <a:rPr lang="en-US" dirty="0">
                <a:latin typeface="Roboto" panose="020B0604020202020204"/>
                <a:cs typeface="Calibri" panose="020F0502020204030204" pitchFamily="34" charset="0"/>
              </a:rPr>
              <a:t>   the hospital </a:t>
            </a:r>
            <a:r>
              <a:rPr lang="en-US" dirty="0" smtClean="0">
                <a:latin typeface="Roboto" panose="020B0604020202020204"/>
                <a:cs typeface="Calibri" panose="020F0502020204030204" pitchFamily="34" charset="0"/>
              </a:rPr>
              <a:t>will know </a:t>
            </a:r>
            <a:r>
              <a:rPr lang="en-US" dirty="0">
                <a:latin typeface="Roboto" panose="020B0604020202020204"/>
                <a:cs typeface="Calibri" panose="020F0502020204030204" pitchFamily="34" charset="0"/>
              </a:rPr>
              <a:t>what you are taking</a:t>
            </a:r>
          </a:p>
          <a:p>
            <a:pPr>
              <a:buFontTx/>
              <a:buNone/>
            </a:pPr>
            <a:r>
              <a:rPr lang="en-US" dirty="0" smtClean="0">
                <a:latin typeface="Roboto" panose="020B0604020202020204"/>
                <a:cs typeface="Calibri" panose="020F0502020204030204" pitchFamily="34" charset="0"/>
              </a:rPr>
              <a:t>   drug interactions/duplication are avoided</a:t>
            </a:r>
            <a:endParaRPr lang="en-US" dirty="0">
              <a:latin typeface="Roboto" panose="020B0604020202020204"/>
              <a:cs typeface="Calibri" panose="020F0502020204030204" pitchFamily="34" charset="0"/>
            </a:endParaRPr>
          </a:p>
          <a:p>
            <a:pPr>
              <a:buFontTx/>
              <a:buNone/>
            </a:pPr>
            <a:r>
              <a:rPr lang="en-US" dirty="0" smtClean="0">
                <a:latin typeface="Roboto" panose="020B0604020202020204"/>
                <a:cs typeface="Calibri" panose="020F0502020204030204" pitchFamily="34" charset="0"/>
              </a:rPr>
              <a:t>   your medications are safe to take</a:t>
            </a:r>
            <a:endParaRPr lang="en-GB" dirty="0">
              <a:latin typeface="Roboto" panose="020B0604020202020204"/>
              <a:cs typeface="Calibri" panose="020F0502020204030204" pitchFamily="34" charset="0"/>
            </a:endParaRPr>
          </a:p>
        </p:txBody>
      </p:sp>
      <p:sp>
        <p:nvSpPr>
          <p:cNvPr id="158724" name="AutoShape 4"/>
          <p:cNvSpPr>
            <a:spLocks noChangeArrowheads="1"/>
          </p:cNvSpPr>
          <p:nvPr/>
        </p:nvSpPr>
        <p:spPr bwMode="auto">
          <a:xfrm>
            <a:off x="304800" y="3810000"/>
            <a:ext cx="457200" cy="304800"/>
          </a:xfrm>
          <a:prstGeom prst="rightArrow">
            <a:avLst>
              <a:gd name="adj1" fmla="val 50000"/>
              <a:gd name="adj2" fmla="val 37500"/>
            </a:avLst>
          </a:prstGeom>
          <a:solidFill>
            <a:srgbClr val="CC0000"/>
          </a:solidFill>
          <a:ln w="9525">
            <a:solidFill>
              <a:schemeClr val="tx1"/>
            </a:solidFill>
            <a:miter lim="800000"/>
            <a:headEnd/>
            <a:tailEnd/>
          </a:ln>
          <a:effectLst/>
        </p:spPr>
        <p:txBody>
          <a:bodyPr wrap="none" anchor="ctr"/>
          <a:lstStyle/>
          <a:p>
            <a:endParaRPr lang="en-US"/>
          </a:p>
        </p:txBody>
      </p:sp>
      <p:sp>
        <p:nvSpPr>
          <p:cNvPr id="158725" name="AutoShape 5"/>
          <p:cNvSpPr>
            <a:spLocks noChangeArrowheads="1"/>
          </p:cNvSpPr>
          <p:nvPr/>
        </p:nvSpPr>
        <p:spPr bwMode="auto">
          <a:xfrm>
            <a:off x="304800" y="4419600"/>
            <a:ext cx="457200" cy="304800"/>
          </a:xfrm>
          <a:prstGeom prst="rightArrow">
            <a:avLst>
              <a:gd name="adj1" fmla="val 50000"/>
              <a:gd name="adj2" fmla="val 37500"/>
            </a:avLst>
          </a:prstGeom>
          <a:solidFill>
            <a:srgbClr val="CC0000"/>
          </a:solidFill>
          <a:ln w="9525">
            <a:solidFill>
              <a:schemeClr val="tx1"/>
            </a:solidFill>
            <a:miter lim="800000"/>
            <a:headEnd/>
            <a:tailEnd/>
          </a:ln>
          <a:effectLst/>
        </p:spPr>
        <p:txBody>
          <a:bodyPr wrap="none" anchor="ctr"/>
          <a:lstStyle/>
          <a:p>
            <a:endParaRPr lang="en-US"/>
          </a:p>
        </p:txBody>
      </p:sp>
      <p:sp>
        <p:nvSpPr>
          <p:cNvPr id="158726" name="AutoShape 6"/>
          <p:cNvSpPr>
            <a:spLocks noChangeArrowheads="1"/>
          </p:cNvSpPr>
          <p:nvPr/>
        </p:nvSpPr>
        <p:spPr bwMode="auto">
          <a:xfrm>
            <a:off x="304800" y="5029200"/>
            <a:ext cx="457200" cy="304800"/>
          </a:xfrm>
          <a:prstGeom prst="rightArrow">
            <a:avLst>
              <a:gd name="adj1" fmla="val 50000"/>
              <a:gd name="adj2" fmla="val 37500"/>
            </a:avLst>
          </a:prstGeom>
          <a:solidFill>
            <a:srgbClr val="CC0000"/>
          </a:solidFill>
          <a:ln w="9525">
            <a:solidFill>
              <a:schemeClr val="tx1"/>
            </a:solidFill>
            <a:miter lim="800000"/>
            <a:headEnd/>
            <a:tailEnd/>
          </a:ln>
          <a:effectLst/>
        </p:spPr>
        <p:txBody>
          <a:bodyPr wrap="none" anchor="ctr"/>
          <a:lstStyle/>
          <a:p>
            <a:endParaRPr lang="en-US"/>
          </a:p>
        </p:txBody>
      </p:sp>
      <p:sp>
        <p:nvSpPr>
          <p:cNvPr id="158727" name="AutoShape 7"/>
          <p:cNvSpPr>
            <a:spLocks noChangeArrowheads="1"/>
          </p:cNvSpPr>
          <p:nvPr/>
        </p:nvSpPr>
        <p:spPr bwMode="auto">
          <a:xfrm>
            <a:off x="304800" y="5638800"/>
            <a:ext cx="457200" cy="304800"/>
          </a:xfrm>
          <a:prstGeom prst="rightArrow">
            <a:avLst>
              <a:gd name="adj1" fmla="val 50000"/>
              <a:gd name="adj2" fmla="val 37500"/>
            </a:avLst>
          </a:prstGeom>
          <a:solidFill>
            <a:srgbClr val="CC0000"/>
          </a:solidFill>
          <a:ln w="9525">
            <a:solidFill>
              <a:schemeClr val="tx1"/>
            </a:solidFill>
            <a:miter lim="800000"/>
            <a:headEnd/>
            <a:tailEnd/>
          </a:ln>
          <a:effectLst/>
        </p:spPr>
        <p:txBody>
          <a:bodyPr wrap="none" anchor="ctr"/>
          <a:lstStyle/>
          <a:p>
            <a:endParaRPr lang="en-US"/>
          </a:p>
        </p:txBody>
      </p:sp>
      <p:sp>
        <p:nvSpPr>
          <p:cNvPr id="158729" name="Text Box 9"/>
          <p:cNvSpPr txBox="1">
            <a:spLocks noChangeArrowheads="1"/>
          </p:cNvSpPr>
          <p:nvPr/>
        </p:nvSpPr>
        <p:spPr bwMode="auto">
          <a:xfrm>
            <a:off x="2195736" y="1977964"/>
            <a:ext cx="4572000" cy="523220"/>
          </a:xfrm>
          <a:prstGeom prst="rect">
            <a:avLst/>
          </a:prstGeom>
          <a:solidFill>
            <a:schemeClr val="bg1"/>
          </a:solidFill>
          <a:ln w="38100">
            <a:solidFill>
              <a:srgbClr val="CC0000"/>
            </a:solidFill>
            <a:miter lim="800000"/>
            <a:headEnd/>
            <a:tailEnd/>
          </a:ln>
          <a:effectLst/>
        </p:spPr>
        <p:txBody>
          <a:bodyPr>
            <a:spAutoFit/>
          </a:bodyPr>
          <a:lstStyle/>
          <a:p>
            <a:pPr algn="ctr">
              <a:spcBef>
                <a:spcPct val="50000"/>
              </a:spcBef>
            </a:pPr>
            <a:r>
              <a:rPr lang="en-US" sz="2800" dirty="0">
                <a:solidFill>
                  <a:srgbClr val="CC0000"/>
                </a:solidFill>
                <a:latin typeface="Calibri" panose="020F0502020204030204" pitchFamily="34" charset="0"/>
                <a:cs typeface="Calibri" panose="020F0502020204030204" pitchFamily="34" charset="0"/>
              </a:rPr>
              <a:t>For Your Own Safety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7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87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7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7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872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8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p:bldP spid="158724" grpId="0" animBg="1"/>
      <p:bldP spid="158725" grpId="0" animBg="1"/>
      <p:bldP spid="158726" grpId="0" animBg="1"/>
      <p:bldP spid="1587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H="1">
            <a:off x="426186" y="1916832"/>
            <a:ext cx="8352928" cy="3195633"/>
          </a:xfrm>
        </p:spPr>
        <p:txBody>
          <a:bodyPr/>
          <a:lstStyle/>
          <a:p>
            <a:r>
              <a:rPr lang="en-US" dirty="0"/>
              <a:t>All content </a:t>
            </a:r>
            <a:r>
              <a:rPr lang="en-US" dirty="0" smtClean="0"/>
              <a:t>in this presentation is for </a:t>
            </a:r>
            <a:r>
              <a:rPr lang="en-US" dirty="0"/>
              <a:t>informational purposes only. It is not intended to be a substitute for professional medical advice and should not be relied on as health or personal advice</a:t>
            </a:r>
            <a:r>
              <a:rPr lang="en-US" dirty="0" smtClean="0"/>
              <a:t>.</a:t>
            </a:r>
          </a:p>
          <a:p>
            <a:endParaRPr lang="en-US" dirty="0"/>
          </a:p>
          <a:p>
            <a:r>
              <a:rPr lang="en-US" dirty="0"/>
              <a:t>Always seek the guidance of your doctor or other qualified health professional with any questions you may have regarding your health or a medical condition. Never disregard the advice of a medical professional, or delay in seeking it because of something you have </a:t>
            </a:r>
            <a:r>
              <a:rPr lang="en-US" dirty="0" smtClean="0"/>
              <a:t>seen or heard in this presentation.</a:t>
            </a:r>
            <a:endParaRPr lang="en-US" dirty="0"/>
          </a:p>
          <a:p>
            <a:endParaRPr lang="en-CA" dirty="0"/>
          </a:p>
        </p:txBody>
      </p:sp>
      <p:sp>
        <p:nvSpPr>
          <p:cNvPr id="3" name="Title 2"/>
          <p:cNvSpPr>
            <a:spLocks noGrp="1"/>
          </p:cNvSpPr>
          <p:nvPr>
            <p:ph type="title"/>
          </p:nvPr>
        </p:nvSpPr>
        <p:spPr/>
        <p:txBody>
          <a:bodyPr/>
          <a:lstStyle/>
          <a:p>
            <a:r>
              <a:rPr lang="en-CA" dirty="0" smtClean="0"/>
              <a:t>Disclaimer</a:t>
            </a:r>
            <a:endParaRPr lang="en-CA" dirty="0"/>
          </a:p>
        </p:txBody>
      </p:sp>
    </p:spTree>
    <p:extLst>
      <p:ext uri="{BB962C8B-B14F-4D97-AF65-F5344CB8AC3E}">
        <p14:creationId xmlns:p14="http://schemas.microsoft.com/office/powerpoint/2010/main" val="2707300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9100" y="309562"/>
            <a:ext cx="8305800" cy="6238875"/>
          </a:xfrm>
          <a:prstGeom prst="rect">
            <a:avLst/>
          </a:prstGeom>
        </p:spPr>
      </p:pic>
      <p:sp>
        <p:nvSpPr>
          <p:cNvPr id="4" name="Oval 3"/>
          <p:cNvSpPr/>
          <p:nvPr/>
        </p:nvSpPr>
        <p:spPr>
          <a:xfrm>
            <a:off x="6588224" y="2924944"/>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35224"/>
          </a:xfrm>
          <a:solidFill>
            <a:schemeClr val="tx2">
              <a:lumMod val="40000"/>
              <a:lumOff val="60000"/>
            </a:schemeClr>
          </a:solidFill>
        </p:spPr>
        <p:txBody>
          <a:bodyPr/>
          <a:lstStyle/>
          <a:p>
            <a:r>
              <a:rPr lang="en-CA" sz="4000" dirty="0" smtClean="0">
                <a:solidFill>
                  <a:srgbClr val="7030A0"/>
                </a:solidFill>
                <a:latin typeface="Roboto" panose="020B0604020202020204" charset="0"/>
                <a:ea typeface="Roboto" panose="020B0604020202020204" charset="0"/>
                <a:cs typeface="Calibri" panose="020F0502020204030204" pitchFamily="34" charset="0"/>
              </a:rPr>
              <a:t>Medication sick day rules</a:t>
            </a:r>
            <a:r>
              <a:rPr lang="en-CA" sz="2800" dirty="0" smtClean="0">
                <a:solidFill>
                  <a:schemeClr val="tx1"/>
                </a:solidFill>
                <a:latin typeface="Calibri" panose="020F0502020204030204" pitchFamily="34" charset="0"/>
                <a:cs typeface="Calibri" panose="020F0502020204030204" pitchFamily="34" charset="0"/>
              </a:rPr>
              <a:t/>
            </a:r>
            <a:br>
              <a:rPr lang="en-CA" sz="2800" dirty="0" smtClean="0">
                <a:solidFill>
                  <a:schemeClr val="tx1"/>
                </a:solidFill>
                <a:latin typeface="Calibri" panose="020F0502020204030204" pitchFamily="34" charset="0"/>
                <a:cs typeface="Calibri" panose="020F0502020204030204" pitchFamily="34" charset="0"/>
              </a:rPr>
            </a:br>
            <a:r>
              <a:rPr lang="en-CA" sz="2200" dirty="0" smtClean="0">
                <a:solidFill>
                  <a:schemeClr val="tx1"/>
                </a:solidFill>
                <a:latin typeface="Calibri" panose="020F0502020204030204" pitchFamily="34" charset="0"/>
                <a:cs typeface="Calibri" panose="020F0502020204030204" pitchFamily="34" charset="0"/>
              </a:rPr>
              <a:t>When you have more than minor vomiting, diarrhea, fever, sweats and / or shaking</a:t>
            </a:r>
            <a:endParaRPr lang="en-CA" sz="22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95536" y="1981200"/>
            <a:ext cx="8568952" cy="4876800"/>
          </a:xfrm>
        </p:spPr>
        <p:txBody>
          <a:bodyPr/>
          <a:lstStyle/>
          <a:p>
            <a:r>
              <a:rPr lang="en-CA" sz="2200" dirty="0" smtClean="0">
                <a:latin typeface="Roboto" panose="020B0604020202020204"/>
                <a:cs typeface="Calibri" panose="020F0502020204030204" pitchFamily="34" charset="0"/>
              </a:rPr>
              <a:t>Stop taking the medications below and restart when you are well (after 24-28 hours of eating and drinking normally)</a:t>
            </a:r>
          </a:p>
          <a:p>
            <a:r>
              <a:rPr lang="en-CA" sz="2200" dirty="0" smtClean="0">
                <a:latin typeface="Roboto" panose="020B0604020202020204"/>
                <a:cs typeface="Calibri" panose="020F0502020204030204" pitchFamily="34" charset="0"/>
              </a:rPr>
              <a:t>If in doubt, contact your pharmacist, nurse or physician</a:t>
            </a:r>
          </a:p>
          <a:p>
            <a:r>
              <a:rPr lang="en-CA" sz="2200" dirty="0" smtClean="0">
                <a:latin typeface="Roboto" panose="020B0604020202020204"/>
                <a:cs typeface="Calibri" panose="020F0502020204030204" pitchFamily="34" charset="0"/>
              </a:rPr>
              <a:t>ACE Inhibitors (</a:t>
            </a:r>
            <a:r>
              <a:rPr lang="en-CA" sz="2200" dirty="0" err="1" smtClean="0">
                <a:latin typeface="Roboto" panose="020B0604020202020204"/>
                <a:cs typeface="Calibri" panose="020F0502020204030204" pitchFamily="34" charset="0"/>
              </a:rPr>
              <a:t>rami</a:t>
            </a:r>
            <a:r>
              <a:rPr lang="en-CA" sz="2200" u="sng" dirty="0" err="1" smtClean="0">
                <a:latin typeface="Roboto" panose="020B0604020202020204"/>
                <a:cs typeface="Calibri" panose="020F0502020204030204" pitchFamily="34" charset="0"/>
              </a:rPr>
              <a:t>pril</a:t>
            </a:r>
            <a:r>
              <a:rPr lang="en-CA" sz="2200" dirty="0" smtClean="0">
                <a:latin typeface="Roboto" panose="020B0604020202020204"/>
                <a:cs typeface="Calibri" panose="020F0502020204030204" pitchFamily="34" charset="0"/>
              </a:rPr>
              <a:t>, </a:t>
            </a:r>
            <a:r>
              <a:rPr lang="en-CA" sz="2200" dirty="0" err="1" smtClean="0">
                <a:latin typeface="Roboto" panose="020B0604020202020204"/>
                <a:cs typeface="Calibri" panose="020F0502020204030204" pitchFamily="34" charset="0"/>
              </a:rPr>
              <a:t>lisino</a:t>
            </a:r>
            <a:r>
              <a:rPr lang="en-CA" sz="2200" u="sng" dirty="0" err="1" smtClean="0">
                <a:latin typeface="Roboto" panose="020B0604020202020204"/>
                <a:cs typeface="Calibri" panose="020F0502020204030204" pitchFamily="34" charset="0"/>
              </a:rPr>
              <a:t>pril</a:t>
            </a:r>
            <a:r>
              <a:rPr lang="en-CA" sz="2200" dirty="0" smtClean="0">
                <a:latin typeface="Roboto" panose="020B0604020202020204"/>
                <a:cs typeface="Calibri" panose="020F0502020204030204" pitchFamily="34" charset="0"/>
              </a:rPr>
              <a:t>, others ending in “</a:t>
            </a:r>
            <a:r>
              <a:rPr lang="en-CA" sz="2200" dirty="0" err="1" smtClean="0">
                <a:latin typeface="Roboto" panose="020B0604020202020204"/>
                <a:cs typeface="Calibri" panose="020F0502020204030204" pitchFamily="34" charset="0"/>
              </a:rPr>
              <a:t>pril</a:t>
            </a:r>
            <a:r>
              <a:rPr lang="en-CA" sz="2200" dirty="0" smtClean="0">
                <a:latin typeface="Roboto" panose="020B0604020202020204"/>
                <a:cs typeface="Calibri" panose="020F0502020204030204" pitchFamily="34" charset="0"/>
              </a:rPr>
              <a:t>”)</a:t>
            </a:r>
          </a:p>
          <a:p>
            <a:r>
              <a:rPr lang="en-CA" sz="2200" dirty="0" smtClean="0">
                <a:latin typeface="Roboto" panose="020B0604020202020204"/>
                <a:cs typeface="Calibri" panose="020F0502020204030204" pitchFamily="34" charset="0"/>
              </a:rPr>
              <a:t>ARBs (lo</a:t>
            </a:r>
            <a:r>
              <a:rPr lang="en-CA" sz="2200" u="sng" dirty="0" smtClean="0">
                <a:latin typeface="Roboto" panose="020B0604020202020204"/>
                <a:cs typeface="Calibri" panose="020F0502020204030204" pitchFamily="34" charset="0"/>
              </a:rPr>
              <a:t>sartan</a:t>
            </a:r>
            <a:r>
              <a:rPr lang="en-CA" sz="2200" dirty="0" smtClean="0">
                <a:latin typeface="Roboto" panose="020B0604020202020204"/>
                <a:cs typeface="Calibri" panose="020F0502020204030204" pitchFamily="34" charset="0"/>
              </a:rPr>
              <a:t>, cande</a:t>
            </a:r>
            <a:r>
              <a:rPr lang="en-CA" sz="2200" u="sng" dirty="0" smtClean="0">
                <a:latin typeface="Roboto" panose="020B0604020202020204"/>
                <a:cs typeface="Calibri" panose="020F0502020204030204" pitchFamily="34" charset="0"/>
              </a:rPr>
              <a:t>sartan</a:t>
            </a:r>
            <a:r>
              <a:rPr lang="en-CA" sz="2200" dirty="0" smtClean="0">
                <a:latin typeface="Roboto" panose="020B0604020202020204"/>
                <a:cs typeface="Calibri" panose="020F0502020204030204" pitchFamily="34" charset="0"/>
              </a:rPr>
              <a:t>, </a:t>
            </a:r>
            <a:r>
              <a:rPr lang="en-CA" sz="2200" dirty="0" err="1" smtClean="0">
                <a:latin typeface="Roboto" panose="020B0604020202020204"/>
                <a:cs typeface="Calibri" panose="020F0502020204030204" pitchFamily="34" charset="0"/>
              </a:rPr>
              <a:t>irbe</a:t>
            </a:r>
            <a:r>
              <a:rPr lang="en-CA" sz="2200" u="sng" dirty="0" err="1" smtClean="0">
                <a:latin typeface="Roboto" panose="020B0604020202020204"/>
                <a:cs typeface="Calibri" panose="020F0502020204030204" pitchFamily="34" charset="0"/>
              </a:rPr>
              <a:t>sartan</a:t>
            </a:r>
            <a:r>
              <a:rPr lang="en-CA" sz="2200" dirty="0" smtClean="0">
                <a:latin typeface="Roboto" panose="020B0604020202020204"/>
                <a:cs typeface="Calibri" panose="020F0502020204030204" pitchFamily="34" charset="0"/>
              </a:rPr>
              <a:t> others ending in “</a:t>
            </a:r>
            <a:r>
              <a:rPr lang="en-CA" sz="2200" dirty="0" err="1" smtClean="0">
                <a:latin typeface="Roboto" panose="020B0604020202020204"/>
                <a:cs typeface="Calibri" panose="020F0502020204030204" pitchFamily="34" charset="0"/>
              </a:rPr>
              <a:t>sartan</a:t>
            </a:r>
            <a:r>
              <a:rPr lang="en-CA" sz="2200" dirty="0" smtClean="0">
                <a:latin typeface="Roboto" panose="020B0604020202020204"/>
                <a:cs typeface="Calibri" panose="020F0502020204030204" pitchFamily="34" charset="0"/>
              </a:rPr>
              <a:t>”)</a:t>
            </a:r>
          </a:p>
          <a:p>
            <a:r>
              <a:rPr lang="en-CA" sz="2200" dirty="0" smtClean="0">
                <a:latin typeface="Roboto" panose="020B0604020202020204"/>
                <a:cs typeface="Calibri" panose="020F0502020204030204" pitchFamily="34" charset="0"/>
              </a:rPr>
              <a:t>Diuretics (furosemide, hydrochlorothiazide, </a:t>
            </a:r>
            <a:r>
              <a:rPr lang="en-CA" sz="2200" dirty="0" err="1" smtClean="0">
                <a:latin typeface="Roboto" panose="020B0604020202020204"/>
                <a:cs typeface="Calibri" panose="020F0502020204030204" pitchFamily="34" charset="0"/>
              </a:rPr>
              <a:t>chlorthalidone</a:t>
            </a:r>
            <a:r>
              <a:rPr lang="en-CA" sz="2200" dirty="0" smtClean="0">
                <a:latin typeface="Roboto" panose="020B0604020202020204"/>
                <a:cs typeface="Calibri" panose="020F0502020204030204" pitchFamily="34" charset="0"/>
              </a:rPr>
              <a:t>)</a:t>
            </a:r>
          </a:p>
          <a:p>
            <a:r>
              <a:rPr lang="en-CA" sz="2200" dirty="0" smtClean="0">
                <a:latin typeface="Roboto" panose="020B0604020202020204"/>
                <a:cs typeface="Calibri" panose="020F0502020204030204" pitchFamily="34" charset="0"/>
              </a:rPr>
              <a:t>Metformin for diabetes</a:t>
            </a:r>
          </a:p>
          <a:p>
            <a:r>
              <a:rPr lang="en-CA" sz="2200" dirty="0" smtClean="0">
                <a:latin typeface="Roboto" panose="020B0604020202020204"/>
                <a:cs typeface="Calibri" panose="020F0502020204030204" pitchFamily="34" charset="0"/>
              </a:rPr>
              <a:t>NSAIDS (ibuprofen, diclofenac, naproxen, ketorolac, for example)</a:t>
            </a:r>
          </a:p>
          <a:p>
            <a:r>
              <a:rPr lang="en-CA" sz="2200" dirty="0" smtClean="0">
                <a:latin typeface="Roboto" panose="020B0604020202020204"/>
                <a:cs typeface="Calibri" panose="020F0502020204030204" pitchFamily="34" charset="0"/>
              </a:rPr>
              <a:t>SGLT2i (canagliflozin, </a:t>
            </a:r>
            <a:r>
              <a:rPr lang="en-CA" sz="2200" dirty="0" err="1" smtClean="0">
                <a:latin typeface="Roboto" panose="020B0604020202020204"/>
                <a:cs typeface="Calibri" panose="020F0502020204030204" pitchFamily="34" charset="0"/>
              </a:rPr>
              <a:t>dapagliflozin</a:t>
            </a:r>
            <a:r>
              <a:rPr lang="en-CA" sz="2200" dirty="0" smtClean="0">
                <a:latin typeface="Roboto" panose="020B0604020202020204"/>
                <a:cs typeface="Calibri" panose="020F0502020204030204" pitchFamily="34" charset="0"/>
              </a:rPr>
              <a:t>, empagliflozin)</a:t>
            </a:r>
          </a:p>
          <a:p>
            <a:r>
              <a:rPr lang="en-CA" sz="2200" dirty="0" err="1" smtClean="0">
                <a:latin typeface="Roboto" panose="020B0604020202020204"/>
                <a:cs typeface="Calibri" panose="020F0502020204030204" pitchFamily="34" charset="0"/>
              </a:rPr>
              <a:t>Sulonylureas</a:t>
            </a:r>
            <a:r>
              <a:rPr lang="en-CA" sz="2200" dirty="0" smtClean="0">
                <a:latin typeface="Roboto" panose="020B0604020202020204"/>
                <a:cs typeface="Calibri" panose="020F0502020204030204" pitchFamily="34" charset="0"/>
              </a:rPr>
              <a:t> for diabetes (</a:t>
            </a:r>
            <a:r>
              <a:rPr lang="en-CA" sz="2200" dirty="0" err="1" smtClean="0">
                <a:latin typeface="Roboto" panose="020B0604020202020204"/>
                <a:cs typeface="Calibri" panose="020F0502020204030204" pitchFamily="34" charset="0"/>
              </a:rPr>
              <a:t>gliclazide</a:t>
            </a:r>
            <a:r>
              <a:rPr lang="en-CA" sz="2200" dirty="0" smtClean="0">
                <a:latin typeface="Roboto" panose="020B0604020202020204"/>
                <a:cs typeface="Calibri" panose="020F0502020204030204" pitchFamily="34" charset="0"/>
              </a:rPr>
              <a:t>, glyburide, glimepiride) </a:t>
            </a:r>
          </a:p>
          <a:p>
            <a:r>
              <a:rPr lang="en-CA" sz="1300" dirty="0">
                <a:latin typeface="Calibri" panose="020F0502020204030204" pitchFamily="34" charset="0"/>
                <a:cs typeface="Calibri" panose="020F0502020204030204" pitchFamily="34" charset="0"/>
                <a:hlinkClick r:id="rId2"/>
              </a:rPr>
              <a:t>www.bcrenal.ca/resource-gallery/Documents/Medication%20Changes%20When%20You%20Are%20Sick.pdf</a:t>
            </a:r>
            <a:endParaRPr lang="en-CA" sz="1300" dirty="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2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609600"/>
            <a:ext cx="8001000" cy="1371600"/>
          </a:xfrm>
          <a:solidFill>
            <a:schemeClr val="tx2">
              <a:lumMod val="40000"/>
              <a:lumOff val="60000"/>
            </a:schemeClr>
          </a:solidFill>
          <a:ln w="38100">
            <a:solidFill>
              <a:srgbClr val="000099"/>
            </a:solidFill>
          </a:ln>
        </p:spPr>
        <p:txBody>
          <a:bodyPr/>
          <a:lstStyle/>
          <a:p>
            <a:r>
              <a:rPr lang="en-GB" sz="4000" dirty="0">
                <a:solidFill>
                  <a:srgbClr val="7030A0"/>
                </a:solidFill>
                <a:latin typeface="Roboto" panose="020B0604020202020204" charset="0"/>
                <a:ea typeface="Roboto" panose="020B0604020202020204" charset="0"/>
                <a:cs typeface="Calibri" panose="020F0502020204030204" pitchFamily="34" charset="0"/>
              </a:rPr>
              <a:t>About Your Pharmacist…</a:t>
            </a:r>
          </a:p>
        </p:txBody>
      </p:sp>
      <p:sp>
        <p:nvSpPr>
          <p:cNvPr id="142339" name="Rectangle 3"/>
          <p:cNvSpPr>
            <a:spLocks noGrp="1" noChangeArrowheads="1"/>
          </p:cNvSpPr>
          <p:nvPr>
            <p:ph type="body" idx="1"/>
          </p:nvPr>
        </p:nvSpPr>
        <p:spPr>
          <a:xfrm>
            <a:off x="914400" y="1828800"/>
            <a:ext cx="7086600" cy="4114800"/>
          </a:xfrm>
        </p:spPr>
        <p:txBody>
          <a:bodyPr/>
          <a:lstStyle/>
          <a:p>
            <a:endParaRPr lang="en-US" dirty="0"/>
          </a:p>
          <a:p>
            <a:r>
              <a:rPr lang="en-US" dirty="0">
                <a:latin typeface="Roboto" panose="020B0604020202020204"/>
                <a:cs typeface="Calibri" panose="020F0502020204030204" pitchFamily="34" charset="0"/>
              </a:rPr>
              <a:t>Your pharmacist is on </a:t>
            </a:r>
            <a:r>
              <a:rPr lang="en-US" i="1" u="sng" dirty="0">
                <a:latin typeface="Roboto" panose="020B0604020202020204"/>
                <a:cs typeface="Calibri" panose="020F0502020204030204" pitchFamily="34" charset="0"/>
              </a:rPr>
              <a:t>your team</a:t>
            </a:r>
            <a:r>
              <a:rPr lang="en-US" dirty="0">
                <a:latin typeface="Roboto" panose="020B0604020202020204"/>
                <a:cs typeface="Calibri" panose="020F0502020204030204" pitchFamily="34" charset="0"/>
              </a:rPr>
              <a:t> to help you optimize your health</a:t>
            </a:r>
          </a:p>
          <a:p>
            <a:r>
              <a:rPr lang="en-US" dirty="0">
                <a:latin typeface="Roboto" panose="020B0604020202020204"/>
                <a:cs typeface="Calibri" panose="020F0502020204030204" pitchFamily="34" charset="0"/>
              </a:rPr>
              <a:t>Ask questions…pharmacists are available </a:t>
            </a:r>
            <a:r>
              <a:rPr lang="en-US" i="1" dirty="0">
                <a:latin typeface="Roboto" panose="020B0604020202020204"/>
                <a:cs typeface="Calibri" panose="020F0502020204030204" pitchFamily="34" charset="0"/>
              </a:rPr>
              <a:t>without</a:t>
            </a:r>
            <a:r>
              <a:rPr lang="en-US" dirty="0">
                <a:latin typeface="Roboto" panose="020B0604020202020204"/>
                <a:cs typeface="Calibri" panose="020F0502020204030204" pitchFamily="34" charset="0"/>
              </a:rPr>
              <a:t> an appointment!</a:t>
            </a:r>
          </a:p>
          <a:p>
            <a:r>
              <a:rPr lang="en-US" dirty="0">
                <a:latin typeface="Roboto" panose="020B0604020202020204"/>
                <a:cs typeface="Calibri" panose="020F0502020204030204" pitchFamily="34" charset="0"/>
              </a:rPr>
              <a:t>Pick up the telephone or drop by your local pharmacy </a:t>
            </a:r>
          </a:p>
        </p:txBody>
      </p:sp>
      <p:pic>
        <p:nvPicPr>
          <p:cNvPr id="142343" name="Picture 7" descr="http://tbn0.google.com/images?q=tbn:CirCswJJ4sArEM:http://www.svmh.org/images/soeditor/pgphotos/ok.jpg">
            <a:hlinkClick r:id="rId3"/>
          </p:cNvPr>
          <p:cNvPicPr>
            <a:picLocks noChangeAspect="1" noChangeArrowheads="1"/>
          </p:cNvPicPr>
          <p:nvPr/>
        </p:nvPicPr>
        <p:blipFill>
          <a:blip r:embed="rId4" cstate="print"/>
          <a:srcRect/>
          <a:stretch>
            <a:fillRect/>
          </a:stretch>
        </p:blipFill>
        <p:spPr bwMode="auto">
          <a:xfrm>
            <a:off x="7391400" y="5334000"/>
            <a:ext cx="1447800" cy="1354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solidFill>
            <a:schemeClr val="tx2">
              <a:lumMod val="40000"/>
              <a:lumOff val="60000"/>
            </a:schemeClr>
          </a:solidFill>
          <a:ln w="38100">
            <a:solidFill>
              <a:schemeClr val="bg1"/>
            </a:solidFill>
          </a:ln>
        </p:spPr>
        <p:txBody>
          <a:bodyPr/>
          <a:lstStyle/>
          <a:p>
            <a:r>
              <a:rPr lang="en-US" sz="4000" dirty="0">
                <a:solidFill>
                  <a:srgbClr val="7030A0"/>
                </a:solidFill>
                <a:latin typeface="Roboto" panose="020B0604020202020204" charset="0"/>
                <a:ea typeface="Roboto" panose="020B0604020202020204" charset="0"/>
                <a:cs typeface="Calibri" panose="020F0502020204030204" pitchFamily="34" charset="0"/>
              </a:rPr>
              <a:t>About Medication Changes</a:t>
            </a:r>
          </a:p>
        </p:txBody>
      </p:sp>
      <p:sp>
        <p:nvSpPr>
          <p:cNvPr id="240643" name="Rectangle 3"/>
          <p:cNvSpPr>
            <a:spLocks noGrp="1" noChangeArrowheads="1"/>
          </p:cNvSpPr>
          <p:nvPr>
            <p:ph type="body" idx="1"/>
          </p:nvPr>
        </p:nvSpPr>
        <p:spPr>
          <a:noFill/>
          <a:ln w="38100">
            <a:solidFill>
              <a:schemeClr val="bg1"/>
            </a:solidFill>
          </a:ln>
        </p:spPr>
        <p:txBody>
          <a:bodyPr/>
          <a:lstStyle/>
          <a:p>
            <a:pPr marL="609600" indent="-609600">
              <a:lnSpc>
                <a:spcPct val="90000"/>
              </a:lnSpc>
            </a:pPr>
            <a:r>
              <a:rPr lang="en-US" dirty="0">
                <a:latin typeface="Roboto" panose="020B0604020202020204"/>
                <a:cs typeface="Calibri" panose="020F0502020204030204" pitchFamily="34" charset="0"/>
              </a:rPr>
              <a:t>As your kidney function changes, so will your medication needs.</a:t>
            </a:r>
          </a:p>
          <a:p>
            <a:pPr marL="609600" indent="-609600">
              <a:lnSpc>
                <a:spcPct val="90000"/>
              </a:lnSpc>
            </a:pPr>
            <a:r>
              <a:rPr lang="en-US" dirty="0">
                <a:latin typeface="Roboto" panose="020B0604020202020204"/>
                <a:cs typeface="Calibri" panose="020F0502020204030204" pitchFamily="34" charset="0"/>
              </a:rPr>
              <a:t>What you currently take now will not necessarily meet your needs over time.</a:t>
            </a:r>
          </a:p>
          <a:p>
            <a:pPr marL="609600" indent="-609600">
              <a:lnSpc>
                <a:spcPct val="90000"/>
              </a:lnSpc>
            </a:pPr>
            <a:r>
              <a:rPr lang="en-US" dirty="0">
                <a:latin typeface="Roboto" panose="020B0604020202020204"/>
                <a:cs typeface="Calibri" panose="020F0502020204030204" pitchFamily="34" charset="0"/>
              </a:rPr>
              <a:t>Your healthcare providers will work with you to ensure you are getting:</a:t>
            </a:r>
          </a:p>
          <a:p>
            <a:pPr marL="609600" indent="-609600">
              <a:lnSpc>
                <a:spcPct val="90000"/>
              </a:lnSpc>
              <a:buFont typeface="Wingdings" pitchFamily="2" charset="2"/>
              <a:buNone/>
            </a:pPr>
            <a:r>
              <a:rPr lang="en-US" dirty="0">
                <a:solidFill>
                  <a:srgbClr val="CC0000"/>
                </a:solidFill>
                <a:latin typeface="Roboto" panose="020B0604020202020204"/>
                <a:cs typeface="Calibri" panose="020F0502020204030204" pitchFamily="34" charset="0"/>
              </a:rPr>
              <a:t>      what you need,</a:t>
            </a:r>
            <a:r>
              <a:rPr lang="en-US" dirty="0">
                <a:latin typeface="Roboto" panose="020B0604020202020204"/>
                <a:cs typeface="Calibri" panose="020F0502020204030204" pitchFamily="34" charset="0"/>
              </a:rPr>
              <a:t> </a:t>
            </a:r>
            <a:r>
              <a:rPr lang="en-US" dirty="0">
                <a:solidFill>
                  <a:srgbClr val="000099"/>
                </a:solidFill>
                <a:latin typeface="Roboto" panose="020B0604020202020204"/>
                <a:cs typeface="Calibri" panose="020F0502020204030204" pitchFamily="34" charset="0"/>
              </a:rPr>
              <a:t>when you need it,</a:t>
            </a:r>
            <a:r>
              <a:rPr lang="en-US" dirty="0">
                <a:latin typeface="Roboto" panose="020B0604020202020204"/>
                <a:cs typeface="Calibri" panose="020F0502020204030204" pitchFamily="34" charset="0"/>
              </a:rPr>
              <a:t> </a:t>
            </a:r>
            <a:r>
              <a:rPr lang="en-US" dirty="0" smtClean="0">
                <a:latin typeface="Roboto" panose="020B0604020202020204"/>
                <a:cs typeface="Calibri" panose="020F0502020204030204" pitchFamily="34" charset="0"/>
              </a:rPr>
              <a:t>and </a:t>
            </a:r>
            <a:endParaRPr lang="en-US" dirty="0">
              <a:latin typeface="Roboto" panose="020B0604020202020204"/>
              <a:cs typeface="Calibri" panose="020F0502020204030204" pitchFamily="34" charset="0"/>
            </a:endParaRPr>
          </a:p>
          <a:p>
            <a:pPr marL="609600" indent="-609600">
              <a:lnSpc>
                <a:spcPct val="90000"/>
              </a:lnSpc>
              <a:buFont typeface="Wingdings" pitchFamily="2" charset="2"/>
              <a:buNone/>
            </a:pPr>
            <a:r>
              <a:rPr lang="en-US" dirty="0">
                <a:solidFill>
                  <a:srgbClr val="006600"/>
                </a:solidFill>
                <a:latin typeface="Roboto" panose="020B0604020202020204"/>
                <a:cs typeface="Calibri" panose="020F0502020204030204" pitchFamily="34" charset="0"/>
              </a:rPr>
              <a:t>      </a:t>
            </a:r>
            <a:r>
              <a:rPr lang="en-US" dirty="0" smtClean="0">
                <a:solidFill>
                  <a:srgbClr val="006600"/>
                </a:solidFill>
                <a:latin typeface="Roboto" panose="020B0604020202020204"/>
                <a:cs typeface="Calibri" panose="020F0502020204030204" pitchFamily="34" charset="0"/>
              </a:rPr>
              <a:t>in </a:t>
            </a:r>
            <a:r>
              <a:rPr lang="en-US" dirty="0">
                <a:solidFill>
                  <a:srgbClr val="006600"/>
                </a:solidFill>
                <a:latin typeface="Roboto" panose="020B0604020202020204"/>
                <a:cs typeface="Calibri" panose="020F0502020204030204" pitchFamily="34" charset="0"/>
              </a:rPr>
              <a:t>the right 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solidFill>
            <a:schemeClr val="tx2">
              <a:lumMod val="40000"/>
              <a:lumOff val="60000"/>
            </a:schemeClr>
          </a:solidFill>
          <a:ln w="38100">
            <a:solidFill>
              <a:schemeClr val="bg1"/>
            </a:solidFill>
          </a:ln>
        </p:spPr>
        <p:txBody>
          <a:bodyPr/>
          <a:lstStyle/>
          <a:p>
            <a:r>
              <a:rPr lang="en-GB" dirty="0">
                <a:solidFill>
                  <a:schemeClr val="accent2"/>
                </a:solidFill>
              </a:rPr>
              <a:t>  </a:t>
            </a:r>
            <a:r>
              <a:rPr lang="en-GB" sz="4000" dirty="0">
                <a:solidFill>
                  <a:srgbClr val="7030A0"/>
                </a:solidFill>
                <a:latin typeface="Roboto" panose="020B0604020202020204" charset="0"/>
                <a:ea typeface="Roboto" panose="020B0604020202020204" charset="0"/>
                <a:cs typeface="Calibri" panose="020F0502020204030204" pitchFamily="34" charset="0"/>
              </a:rPr>
              <a:t>Balancing All Your Medicines</a:t>
            </a:r>
          </a:p>
        </p:txBody>
      </p:sp>
      <p:sp>
        <p:nvSpPr>
          <p:cNvPr id="150531" name="Rectangle 3"/>
          <p:cNvSpPr>
            <a:spLocks noGrp="1" noChangeArrowheads="1"/>
          </p:cNvSpPr>
          <p:nvPr>
            <p:ph type="body" idx="1"/>
          </p:nvPr>
        </p:nvSpPr>
        <p:spPr>
          <a:xfrm>
            <a:off x="609600" y="1981200"/>
            <a:ext cx="7772400" cy="4328120"/>
          </a:xfrm>
          <a:solidFill>
            <a:schemeClr val="bg1"/>
          </a:solidFill>
          <a:ln w="38100">
            <a:solidFill>
              <a:schemeClr val="bg1"/>
            </a:solidFill>
          </a:ln>
        </p:spPr>
        <p:txBody>
          <a:bodyPr/>
          <a:lstStyle/>
          <a:p>
            <a:pPr marL="0" indent="0">
              <a:lnSpc>
                <a:spcPct val="90000"/>
              </a:lnSpc>
              <a:buNone/>
            </a:pPr>
            <a:r>
              <a:rPr lang="en-US" b="1" i="1" dirty="0" smtClean="0">
                <a:latin typeface="Roboto" panose="020B0604020202020204"/>
                <a:cs typeface="Calibri" panose="020F0502020204030204" pitchFamily="34" charset="0"/>
              </a:rPr>
              <a:t>Maximize</a:t>
            </a:r>
            <a:r>
              <a:rPr lang="en-US" dirty="0" smtClean="0">
                <a:latin typeface="Roboto" panose="020B0604020202020204"/>
                <a:cs typeface="Calibri" panose="020F0502020204030204" pitchFamily="34" charset="0"/>
              </a:rPr>
              <a:t> </a:t>
            </a:r>
            <a:r>
              <a:rPr lang="en-US" b="1" i="1" dirty="0">
                <a:latin typeface="Roboto" panose="020B0604020202020204"/>
                <a:cs typeface="Calibri" panose="020F0502020204030204" pitchFamily="34" charset="0"/>
              </a:rPr>
              <a:t>the effect</a:t>
            </a:r>
            <a:r>
              <a:rPr lang="en-US" dirty="0">
                <a:latin typeface="Roboto" panose="020B0604020202020204"/>
                <a:cs typeface="Calibri" panose="020F0502020204030204" pitchFamily="34" charset="0"/>
              </a:rPr>
              <a:t> of the medicines you take to:</a:t>
            </a:r>
          </a:p>
          <a:p>
            <a:pPr>
              <a:lnSpc>
                <a:spcPct val="90000"/>
              </a:lnSpc>
              <a:buFont typeface="Wingdings" pitchFamily="2" charset="2"/>
              <a:buChar char="ü"/>
            </a:pPr>
            <a:r>
              <a:rPr lang="en-US" dirty="0">
                <a:latin typeface="Roboto" panose="020B0604020202020204"/>
                <a:cs typeface="Calibri" panose="020F0502020204030204" pitchFamily="34" charset="0"/>
              </a:rPr>
              <a:t>Ensure the  </a:t>
            </a:r>
            <a:r>
              <a:rPr lang="en-US" b="1" i="1" dirty="0">
                <a:latin typeface="Roboto" panose="020B0604020202020204"/>
                <a:cs typeface="Calibri" panose="020F0502020204030204" pitchFamily="34" charset="0"/>
              </a:rPr>
              <a:t>best absorption</a:t>
            </a:r>
            <a:r>
              <a:rPr lang="en-US" dirty="0">
                <a:latin typeface="Roboto" panose="020B0604020202020204"/>
                <a:cs typeface="Calibri" panose="020F0502020204030204" pitchFamily="34" charset="0"/>
              </a:rPr>
              <a:t> </a:t>
            </a:r>
            <a:r>
              <a:rPr lang="en-US" dirty="0" smtClean="0">
                <a:latin typeface="Roboto" panose="020B0604020202020204"/>
                <a:cs typeface="Calibri" panose="020F0502020204030204" pitchFamily="34" charset="0"/>
              </a:rPr>
              <a:t>for instance, with or without </a:t>
            </a:r>
            <a:r>
              <a:rPr lang="en-US" dirty="0">
                <a:latin typeface="Roboto" panose="020B0604020202020204"/>
                <a:cs typeface="Calibri" panose="020F0502020204030204" pitchFamily="34" charset="0"/>
              </a:rPr>
              <a:t>food    </a:t>
            </a:r>
          </a:p>
          <a:p>
            <a:pPr>
              <a:lnSpc>
                <a:spcPct val="90000"/>
              </a:lnSpc>
              <a:buFont typeface="Wingdings" pitchFamily="2" charset="2"/>
              <a:buChar char="ü"/>
            </a:pPr>
            <a:r>
              <a:rPr lang="en-US" dirty="0">
                <a:latin typeface="Roboto" panose="020B0604020202020204"/>
                <a:cs typeface="Calibri" panose="020F0502020204030204" pitchFamily="34" charset="0"/>
              </a:rPr>
              <a:t>Ensure you experience </a:t>
            </a:r>
            <a:r>
              <a:rPr lang="en-US" dirty="0" smtClean="0">
                <a:latin typeface="Roboto" panose="020B0604020202020204"/>
                <a:cs typeface="Calibri" panose="020F0502020204030204" pitchFamily="34" charset="0"/>
              </a:rPr>
              <a:t>the fewest </a:t>
            </a:r>
            <a:r>
              <a:rPr lang="en-US" b="1" i="1" dirty="0">
                <a:latin typeface="Roboto" panose="020B0604020202020204"/>
                <a:cs typeface="Calibri" panose="020F0502020204030204" pitchFamily="34" charset="0"/>
              </a:rPr>
              <a:t>side effects</a:t>
            </a:r>
            <a:r>
              <a:rPr lang="en-US" dirty="0">
                <a:latin typeface="Roboto" panose="020B0604020202020204"/>
                <a:cs typeface="Calibri" panose="020F0502020204030204" pitchFamily="34" charset="0"/>
              </a:rPr>
              <a:t> </a:t>
            </a:r>
            <a:r>
              <a:rPr lang="en-US" dirty="0" smtClean="0">
                <a:latin typeface="Roboto" panose="020B0604020202020204"/>
                <a:cs typeface="Calibri" panose="020F0502020204030204" pitchFamily="34" charset="0"/>
              </a:rPr>
              <a:t>  </a:t>
            </a:r>
            <a:endParaRPr lang="en-US" dirty="0">
              <a:latin typeface="Roboto" panose="020B0604020202020204"/>
              <a:cs typeface="Calibri" panose="020F0502020204030204" pitchFamily="34" charset="0"/>
            </a:endParaRPr>
          </a:p>
          <a:p>
            <a:pPr>
              <a:lnSpc>
                <a:spcPct val="90000"/>
              </a:lnSpc>
              <a:buFont typeface="Wingdings" pitchFamily="2" charset="2"/>
              <a:buNone/>
            </a:pPr>
            <a:r>
              <a:rPr lang="en-US" dirty="0">
                <a:latin typeface="Roboto" panose="020B0604020202020204"/>
                <a:cs typeface="Calibri" panose="020F0502020204030204" pitchFamily="34" charset="0"/>
              </a:rPr>
              <a:t> </a:t>
            </a:r>
            <a:r>
              <a:rPr lang="en-US" sz="2800" dirty="0">
                <a:latin typeface="Roboto" panose="020B0604020202020204"/>
                <a:cs typeface="Calibri" panose="020F0502020204030204" pitchFamily="34" charset="0"/>
              </a:rPr>
              <a:t>Talk to your doctor or pharmacist about flexibility around dosing and timing. (e.g. pain, nausea)</a:t>
            </a:r>
          </a:p>
        </p:txBody>
      </p:sp>
      <p:pic>
        <p:nvPicPr>
          <p:cNvPr id="150534" name="Picture 6" descr="http://www.bikramyogaseattle.com/images/posture_images/full_size/07_balancing_stick.jpg"/>
          <p:cNvPicPr>
            <a:picLocks noChangeAspect="1" noChangeArrowheads="1"/>
          </p:cNvPicPr>
          <p:nvPr/>
        </p:nvPicPr>
        <p:blipFill>
          <a:blip r:embed="rId3" cstate="print"/>
          <a:srcRect/>
          <a:stretch>
            <a:fillRect/>
          </a:stretch>
        </p:blipFill>
        <p:spPr bwMode="auto">
          <a:xfrm>
            <a:off x="152400" y="762000"/>
            <a:ext cx="1066800" cy="646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solidFill>
            <a:schemeClr val="tx2">
              <a:lumMod val="40000"/>
              <a:lumOff val="60000"/>
            </a:schemeClr>
          </a:solidFill>
          <a:ln w="38100">
            <a:solidFill>
              <a:schemeClr val="bg1"/>
            </a:solidFill>
          </a:ln>
        </p:spPr>
        <p:txBody>
          <a:bodyPr/>
          <a:lstStyle/>
          <a:p>
            <a:r>
              <a:rPr lang="en-GB" sz="4000" dirty="0">
                <a:solidFill>
                  <a:srgbClr val="7030A0"/>
                </a:solidFill>
                <a:latin typeface="Roboto" panose="020B0604020202020204" charset="0"/>
                <a:ea typeface="Roboto" panose="020B0604020202020204" charset="0"/>
                <a:cs typeface="Calibri" panose="020F0502020204030204" pitchFamily="34" charset="0"/>
              </a:rPr>
              <a:t>Reducing Side Effects</a:t>
            </a:r>
          </a:p>
        </p:txBody>
      </p:sp>
      <p:sp>
        <p:nvSpPr>
          <p:cNvPr id="154627" name="Rectangle 3"/>
          <p:cNvSpPr>
            <a:spLocks noGrp="1" noChangeArrowheads="1"/>
          </p:cNvSpPr>
          <p:nvPr>
            <p:ph type="body" idx="1"/>
          </p:nvPr>
        </p:nvSpPr>
        <p:spPr/>
        <p:txBody>
          <a:bodyPr/>
          <a:lstStyle/>
          <a:p>
            <a:r>
              <a:rPr lang="en-US" sz="2800" dirty="0">
                <a:latin typeface="Roboto" panose="020B0604020202020204"/>
                <a:cs typeface="Calibri" panose="020F0502020204030204" pitchFamily="34" charset="0"/>
              </a:rPr>
              <a:t>Medications have </a:t>
            </a:r>
            <a:r>
              <a:rPr lang="en-US" sz="2800" b="1" i="1" dirty="0">
                <a:latin typeface="Roboto" panose="020B0604020202020204"/>
                <a:cs typeface="Calibri" panose="020F0502020204030204" pitchFamily="34" charset="0"/>
              </a:rPr>
              <a:t>benefits </a:t>
            </a:r>
            <a:r>
              <a:rPr lang="en-US" sz="2800" dirty="0">
                <a:latin typeface="Roboto" panose="020B0604020202020204"/>
                <a:cs typeface="Calibri" panose="020F0502020204030204" pitchFamily="34" charset="0"/>
              </a:rPr>
              <a:t>but they can cause </a:t>
            </a:r>
            <a:r>
              <a:rPr lang="en-US" sz="2800" b="1" i="1" dirty="0">
                <a:latin typeface="Roboto" panose="020B0604020202020204"/>
                <a:cs typeface="Calibri" panose="020F0502020204030204" pitchFamily="34" charset="0"/>
              </a:rPr>
              <a:t>side effects</a:t>
            </a:r>
            <a:r>
              <a:rPr lang="en-US" sz="2800" dirty="0">
                <a:latin typeface="Roboto" panose="020B0604020202020204"/>
                <a:cs typeface="Calibri" panose="020F0502020204030204" pitchFamily="34" charset="0"/>
              </a:rPr>
              <a:t>.  Our job is to </a:t>
            </a:r>
            <a:r>
              <a:rPr lang="en-US" sz="2800" b="1" i="1" dirty="0">
                <a:latin typeface="Roboto" panose="020B0604020202020204"/>
                <a:cs typeface="Calibri" panose="020F0502020204030204" pitchFamily="34" charset="0"/>
              </a:rPr>
              <a:t>minimize</a:t>
            </a:r>
            <a:r>
              <a:rPr lang="en-US" sz="2800" i="1" dirty="0">
                <a:latin typeface="Roboto" panose="020B0604020202020204"/>
                <a:cs typeface="Calibri" panose="020F0502020204030204" pitchFamily="34" charset="0"/>
              </a:rPr>
              <a:t> the side effects while </a:t>
            </a:r>
            <a:r>
              <a:rPr lang="en-US" sz="2800" b="1" i="1" dirty="0">
                <a:latin typeface="Roboto" panose="020B0604020202020204"/>
                <a:cs typeface="Calibri" panose="020F0502020204030204" pitchFamily="34" charset="0"/>
              </a:rPr>
              <a:t>maximizing</a:t>
            </a:r>
            <a:r>
              <a:rPr lang="en-US" sz="2800" i="1" dirty="0">
                <a:latin typeface="Roboto" panose="020B0604020202020204"/>
                <a:cs typeface="Calibri" panose="020F0502020204030204" pitchFamily="34" charset="0"/>
              </a:rPr>
              <a:t> the benefits</a:t>
            </a:r>
          </a:p>
          <a:p>
            <a:r>
              <a:rPr lang="en-US" sz="2800" dirty="0">
                <a:latin typeface="Roboto" panose="020B0604020202020204"/>
                <a:cs typeface="Calibri" panose="020F0502020204030204" pitchFamily="34" charset="0"/>
              </a:rPr>
              <a:t>Talk about side effects when a new medicine is prescribed and make a plan to minimize the negative effects.  Medications may be taken differently or even switched.</a:t>
            </a:r>
            <a:r>
              <a:rPr lang="en-US" sz="2400" dirty="0">
                <a:latin typeface="Roboto" panose="020B0604020202020204"/>
                <a:cs typeface="Calibri" panose="020F0502020204030204" pitchFamily="34" charset="0"/>
              </a:rPr>
              <a:t> </a:t>
            </a:r>
          </a:p>
          <a:p>
            <a:pPr>
              <a:buFontTx/>
              <a:buNone/>
            </a:pPr>
            <a:r>
              <a:rPr lang="en-US" sz="2400" dirty="0">
                <a:solidFill>
                  <a:schemeClr val="tx2"/>
                </a:solidFill>
                <a:latin typeface="Calibri" panose="020F0502020204030204" pitchFamily="34" charset="0"/>
                <a:cs typeface="Calibri" panose="020F0502020204030204" pitchFamily="34" charset="0"/>
              </a:rPr>
              <a:t>                                    </a:t>
            </a:r>
          </a:p>
          <a:p>
            <a:pPr>
              <a:buFontTx/>
              <a:buNone/>
            </a:pPr>
            <a:r>
              <a:rPr lang="en-US" sz="2400" dirty="0">
                <a:solidFill>
                  <a:schemeClr val="tx2"/>
                </a:solidFill>
                <a:latin typeface="Calibri" panose="020F0502020204030204" pitchFamily="34" charset="0"/>
                <a:cs typeface="Calibri" panose="020F0502020204030204" pitchFamily="34" charset="0"/>
              </a:rPr>
              <a:t>                </a:t>
            </a:r>
            <a:r>
              <a:rPr lang="en-US" sz="2400" b="1" dirty="0">
                <a:solidFill>
                  <a:srgbClr val="7030A0"/>
                </a:solidFill>
                <a:latin typeface="Calibri" panose="020F0502020204030204" pitchFamily="34" charset="0"/>
                <a:cs typeface="Calibri" panose="020F0502020204030204" pitchFamily="34" charset="0"/>
              </a:rPr>
              <a:t>DON’T SUFFER IN SILENCE!</a:t>
            </a:r>
            <a:endParaRPr lang="en-GB" sz="2400" b="1" dirty="0">
              <a:solidFill>
                <a:srgbClr val="7030A0"/>
              </a:solidFill>
              <a:latin typeface="Calibri" panose="020F0502020204030204" pitchFamily="34" charset="0"/>
              <a:cs typeface="Calibri" panose="020F0502020204030204" pitchFamily="34" charset="0"/>
            </a:endParaRPr>
          </a:p>
        </p:txBody>
      </p:sp>
      <p:pic>
        <p:nvPicPr>
          <p:cNvPr id="154629" name="Picture 5" descr="http://www.physics.appstate.edu/caton/Seen/SeenImages/nausea.gif"/>
          <p:cNvPicPr>
            <a:picLocks noChangeAspect="1" noChangeArrowheads="1"/>
          </p:cNvPicPr>
          <p:nvPr/>
        </p:nvPicPr>
        <p:blipFill>
          <a:blip r:embed="rId3" cstate="print"/>
          <a:srcRect/>
          <a:stretch>
            <a:fillRect/>
          </a:stretch>
        </p:blipFill>
        <p:spPr bwMode="auto">
          <a:xfrm>
            <a:off x="7308304" y="4689544"/>
            <a:ext cx="1512168" cy="2168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solidFill>
            <a:schemeClr val="tx2">
              <a:lumMod val="40000"/>
              <a:lumOff val="60000"/>
            </a:schemeClr>
          </a:solidFill>
          <a:ln w="38100">
            <a:solidFill>
              <a:schemeClr val="bg1"/>
            </a:solidFill>
          </a:ln>
        </p:spPr>
        <p:txBody>
          <a:bodyPr/>
          <a:lstStyle/>
          <a:p>
            <a:r>
              <a:rPr lang="en-GB" sz="4000" dirty="0">
                <a:solidFill>
                  <a:srgbClr val="7030A0"/>
                </a:solidFill>
                <a:latin typeface="Roboto" panose="020B0604020202020204" charset="0"/>
                <a:ea typeface="Roboto" panose="020B0604020202020204" charset="0"/>
                <a:cs typeface="Calibri" panose="020F0502020204030204" pitchFamily="34" charset="0"/>
              </a:rPr>
              <a:t>Organizing Your Medications</a:t>
            </a:r>
          </a:p>
        </p:txBody>
      </p:sp>
      <p:sp>
        <p:nvSpPr>
          <p:cNvPr id="156675" name="Rectangle 3"/>
          <p:cNvSpPr>
            <a:spLocks noGrp="1" noChangeArrowheads="1"/>
          </p:cNvSpPr>
          <p:nvPr>
            <p:ph type="body" idx="1"/>
          </p:nvPr>
        </p:nvSpPr>
        <p:spPr>
          <a:solidFill>
            <a:schemeClr val="bg1"/>
          </a:solidFill>
        </p:spPr>
        <p:txBody>
          <a:bodyPr/>
          <a:lstStyle/>
          <a:p>
            <a:r>
              <a:rPr lang="en-US" dirty="0">
                <a:latin typeface="Roboto" panose="020B0604020202020204"/>
                <a:cs typeface="Calibri" panose="020F0502020204030204" pitchFamily="34" charset="0"/>
              </a:rPr>
              <a:t>Medications lists</a:t>
            </a:r>
          </a:p>
          <a:p>
            <a:r>
              <a:rPr lang="en-US" dirty="0">
                <a:latin typeface="Roboto" panose="020B0604020202020204"/>
                <a:cs typeface="Calibri" panose="020F0502020204030204" pitchFamily="34" charset="0"/>
              </a:rPr>
              <a:t>Relatives </a:t>
            </a:r>
          </a:p>
          <a:p>
            <a:r>
              <a:rPr lang="en-US" dirty="0" smtClean="0">
                <a:latin typeface="Roboto" panose="020B0604020202020204"/>
                <a:cs typeface="Calibri" panose="020F0502020204030204" pitchFamily="34" charset="0"/>
              </a:rPr>
              <a:t>Calendars</a:t>
            </a:r>
            <a:endParaRPr lang="en-US" dirty="0">
              <a:latin typeface="Roboto" panose="020B0604020202020204"/>
              <a:cs typeface="Calibri" panose="020F0502020204030204" pitchFamily="34" charset="0"/>
            </a:endParaRPr>
          </a:p>
          <a:p>
            <a:r>
              <a:rPr lang="en-US" dirty="0">
                <a:latin typeface="Roboto" panose="020B0604020202020204"/>
                <a:cs typeface="Calibri" panose="020F0502020204030204" pitchFamily="34" charset="0"/>
              </a:rPr>
              <a:t>Tablet organizers</a:t>
            </a:r>
          </a:p>
          <a:p>
            <a:r>
              <a:rPr lang="en-US" dirty="0" smtClean="0">
                <a:latin typeface="Roboto" panose="020B0604020202020204"/>
                <a:cs typeface="Calibri" panose="020F0502020204030204" pitchFamily="34" charset="0"/>
              </a:rPr>
              <a:t>Blister </a:t>
            </a:r>
            <a:r>
              <a:rPr lang="en-US" dirty="0">
                <a:latin typeface="Roboto" panose="020B0604020202020204"/>
                <a:cs typeface="Calibri" panose="020F0502020204030204" pitchFamily="34" charset="0"/>
              </a:rPr>
              <a:t>packs</a:t>
            </a:r>
          </a:p>
          <a:p>
            <a:endParaRPr lang="en-US" dirty="0">
              <a:solidFill>
                <a:schemeClr val="tx2"/>
              </a:solidFill>
            </a:endParaRPr>
          </a:p>
          <a:p>
            <a:pPr algn="ctr">
              <a:buFontTx/>
              <a:buNone/>
            </a:pPr>
            <a:r>
              <a:rPr lang="en-US" dirty="0">
                <a:solidFill>
                  <a:schemeClr val="tx2"/>
                </a:solidFill>
              </a:rPr>
              <a:t> </a:t>
            </a:r>
            <a:r>
              <a:rPr lang="en-US" dirty="0">
                <a:solidFill>
                  <a:srgbClr val="7030A0"/>
                </a:solidFill>
                <a:latin typeface="Roboto" panose="020B0604020202020204" charset="0"/>
                <a:ea typeface="Roboto" panose="020B0604020202020204" charset="0"/>
                <a:cs typeface="Calibri" panose="020F0502020204030204" pitchFamily="34" charset="0"/>
              </a:rPr>
              <a:t>What works for you?</a:t>
            </a:r>
          </a:p>
        </p:txBody>
      </p:sp>
      <p:pic>
        <p:nvPicPr>
          <p:cNvPr id="156680" name="Picture 8" descr="http://www.womensheartfoundation.org/images/medboxJ.jpg"/>
          <p:cNvPicPr>
            <a:picLocks noChangeAspect="1" noChangeArrowheads="1"/>
          </p:cNvPicPr>
          <p:nvPr/>
        </p:nvPicPr>
        <p:blipFill>
          <a:blip r:embed="rId3" cstate="print"/>
          <a:srcRect/>
          <a:stretch>
            <a:fillRect/>
          </a:stretch>
        </p:blipFill>
        <p:spPr bwMode="auto">
          <a:xfrm>
            <a:off x="5257800" y="2667000"/>
            <a:ext cx="2819400" cy="190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solidFill>
            <a:schemeClr val="accent1">
              <a:lumMod val="60000"/>
              <a:lumOff val="40000"/>
            </a:schemeClr>
          </a:solidFill>
          <a:ln w="38100">
            <a:solidFill>
              <a:schemeClr val="bg1"/>
            </a:solidFill>
          </a:ln>
        </p:spPr>
        <p:txBody>
          <a:bodyPr/>
          <a:lstStyle/>
          <a:p>
            <a:pPr marL="838200" indent="-838200"/>
            <a:r>
              <a:rPr lang="en-US" sz="4000" dirty="0">
                <a:solidFill>
                  <a:srgbClr val="7030A0"/>
                </a:solidFill>
                <a:latin typeface="Roboto" panose="020B0604020202020204" charset="0"/>
                <a:ea typeface="Roboto" panose="020B0604020202020204" charset="0"/>
                <a:cs typeface="Calibri" panose="020F0502020204030204" pitchFamily="34" charset="0"/>
              </a:rPr>
              <a:t>What to Avoid</a:t>
            </a:r>
            <a:endParaRPr lang="en-GB" sz="4000" dirty="0">
              <a:solidFill>
                <a:srgbClr val="7030A0"/>
              </a:solidFill>
              <a:latin typeface="Roboto" panose="020B0604020202020204" charset="0"/>
              <a:ea typeface="Roboto" panose="020B0604020202020204" charset="0"/>
              <a:cs typeface="Calibri" panose="020F0502020204030204" pitchFamily="34" charset="0"/>
            </a:endParaRPr>
          </a:p>
        </p:txBody>
      </p:sp>
      <p:sp>
        <p:nvSpPr>
          <p:cNvPr id="162819" name="Rectangle 3"/>
          <p:cNvSpPr>
            <a:spLocks noGrp="1" noChangeArrowheads="1"/>
          </p:cNvSpPr>
          <p:nvPr>
            <p:ph type="body" idx="1"/>
          </p:nvPr>
        </p:nvSpPr>
        <p:spPr>
          <a:xfrm>
            <a:off x="609600" y="2209800"/>
            <a:ext cx="7772400" cy="4343400"/>
          </a:xfrm>
        </p:spPr>
        <p:txBody>
          <a:bodyPr/>
          <a:lstStyle/>
          <a:p>
            <a:pPr eaLnBrk="0" hangingPunct="0">
              <a:spcBef>
                <a:spcPct val="0"/>
              </a:spcBef>
              <a:buFont typeface="Wingdings" pitchFamily="2" charset="2"/>
              <a:buNone/>
            </a:pPr>
            <a:r>
              <a:rPr lang="en-US" b="1" dirty="0">
                <a:solidFill>
                  <a:srgbClr val="000099"/>
                </a:solidFill>
              </a:rPr>
              <a:t>    </a:t>
            </a:r>
            <a:r>
              <a:rPr lang="en-US" b="1" dirty="0" smtClean="0">
                <a:latin typeface="Roboto" panose="020B0604020202020204"/>
              </a:rPr>
              <a:t>Some </a:t>
            </a:r>
            <a:r>
              <a:rPr lang="en-US" b="1" dirty="0" smtClean="0">
                <a:latin typeface="Roboto" panose="020B0604020202020204"/>
                <a:cs typeface="Calibri" panose="020F0502020204030204" pitchFamily="34" charset="0"/>
              </a:rPr>
              <a:t>Herbal </a:t>
            </a:r>
            <a:r>
              <a:rPr lang="en-US" b="1" dirty="0">
                <a:latin typeface="Roboto" panose="020B0604020202020204"/>
                <a:cs typeface="Calibri" panose="020F0502020204030204" pitchFamily="34" charset="0"/>
              </a:rPr>
              <a:t>preparations</a:t>
            </a:r>
            <a:r>
              <a:rPr lang="en-US" dirty="0">
                <a:latin typeface="Roboto" panose="020B0604020202020204"/>
                <a:cs typeface="Calibri" panose="020F0502020204030204" pitchFamily="34" charset="0"/>
              </a:rPr>
              <a:t> </a:t>
            </a:r>
          </a:p>
          <a:p>
            <a:pPr eaLnBrk="0" hangingPunct="0">
              <a:spcBef>
                <a:spcPct val="0"/>
              </a:spcBef>
              <a:buFont typeface="Wingdings" pitchFamily="2" charset="2"/>
              <a:buNone/>
            </a:pPr>
            <a:r>
              <a:rPr lang="en-US" dirty="0">
                <a:latin typeface="Roboto" panose="020B0604020202020204"/>
                <a:cs typeface="Calibri" panose="020F0502020204030204" pitchFamily="34" charset="0"/>
              </a:rPr>
              <a:t>     - the unknown….</a:t>
            </a:r>
          </a:p>
          <a:p>
            <a:pPr eaLnBrk="0" hangingPunct="0">
              <a:spcBef>
                <a:spcPct val="0"/>
              </a:spcBef>
              <a:buFont typeface="Wingdings" pitchFamily="2" charset="2"/>
              <a:buNone/>
            </a:pPr>
            <a:r>
              <a:rPr lang="en-US" dirty="0">
                <a:latin typeface="Roboto" panose="020B0604020202020204"/>
                <a:cs typeface="Calibri" panose="020F0502020204030204" pitchFamily="34" charset="0"/>
              </a:rPr>
              <a:t>     - </a:t>
            </a:r>
            <a:r>
              <a:rPr lang="en-US" dirty="0" smtClean="0">
                <a:latin typeface="Roboto" panose="020B0604020202020204"/>
                <a:cs typeface="Calibri" panose="020F0502020204030204" pitchFamily="34" charset="0"/>
              </a:rPr>
              <a:t>not </a:t>
            </a:r>
            <a:r>
              <a:rPr lang="en-US" dirty="0">
                <a:latin typeface="Roboto" panose="020B0604020202020204"/>
                <a:cs typeface="Calibri" panose="020F0502020204030204" pitchFamily="34" charset="0"/>
              </a:rPr>
              <a:t>regulated by the HPB</a:t>
            </a:r>
          </a:p>
          <a:p>
            <a:pPr eaLnBrk="0" hangingPunct="0">
              <a:spcBef>
                <a:spcPct val="0"/>
              </a:spcBef>
              <a:buNone/>
            </a:pPr>
            <a:r>
              <a:rPr lang="en-US" dirty="0">
                <a:solidFill>
                  <a:srgbClr val="000099"/>
                </a:solidFill>
                <a:latin typeface="Calibri" panose="020F0502020204030204" pitchFamily="34" charset="0"/>
                <a:cs typeface="Calibri" panose="020F0502020204030204" pitchFamily="34" charset="0"/>
              </a:rPr>
              <a:t>	 - </a:t>
            </a:r>
            <a:r>
              <a:rPr lang="en-US" dirty="0">
                <a:solidFill>
                  <a:srgbClr val="000099"/>
                </a:solidFill>
                <a:latin typeface="Calibri" panose="020F0502020204030204" pitchFamily="34" charset="0"/>
                <a:cs typeface="Calibri" panose="020F0502020204030204" pitchFamily="34" charset="0"/>
                <a:hlinkClick r:id="rId3"/>
              </a:rPr>
              <a:t>https://www.herbalckd.com/</a:t>
            </a:r>
            <a:endParaRPr lang="en-US" dirty="0">
              <a:solidFill>
                <a:srgbClr val="000099"/>
              </a:solidFill>
              <a:latin typeface="Calibri" panose="020F0502020204030204" pitchFamily="34" charset="0"/>
              <a:cs typeface="Calibri" panose="020F0502020204030204" pitchFamily="34" charset="0"/>
            </a:endParaRPr>
          </a:p>
          <a:p>
            <a:pPr eaLnBrk="0" hangingPunct="0">
              <a:spcBef>
                <a:spcPct val="0"/>
              </a:spcBef>
              <a:buFont typeface="Wingdings" pitchFamily="2" charset="2"/>
              <a:buNone/>
            </a:pPr>
            <a:r>
              <a:rPr lang="en-US" dirty="0" smtClean="0">
                <a:solidFill>
                  <a:srgbClr val="000099"/>
                </a:solidFill>
                <a:latin typeface="Calibri" panose="020F0502020204030204" pitchFamily="34" charset="0"/>
                <a:cs typeface="Calibri" panose="020F0502020204030204" pitchFamily="34" charset="0"/>
              </a:rPr>
              <a:t>     </a:t>
            </a:r>
            <a:endParaRPr lang="en-US" dirty="0">
              <a:solidFill>
                <a:srgbClr val="000099"/>
              </a:solidFill>
              <a:latin typeface="Calibri" panose="020F0502020204030204" pitchFamily="34" charset="0"/>
              <a:cs typeface="Calibri" panose="020F0502020204030204" pitchFamily="34" charset="0"/>
            </a:endParaRPr>
          </a:p>
          <a:p>
            <a:pPr eaLnBrk="0" hangingPunct="0">
              <a:spcBef>
                <a:spcPct val="0"/>
              </a:spcBef>
              <a:buFont typeface="Wingdings" pitchFamily="2" charset="2"/>
              <a:buNone/>
            </a:pPr>
            <a:r>
              <a:rPr lang="en-US" b="1" dirty="0">
                <a:solidFill>
                  <a:srgbClr val="CC0000"/>
                </a:solidFill>
                <a:latin typeface="Calibri" panose="020F0502020204030204" pitchFamily="34" charset="0"/>
                <a:cs typeface="Calibri" panose="020F0502020204030204" pitchFamily="34" charset="0"/>
              </a:rPr>
              <a:t>     </a:t>
            </a:r>
            <a:r>
              <a:rPr lang="en-US" b="1" dirty="0">
                <a:latin typeface="Roboto" panose="020B0604020202020204"/>
                <a:cs typeface="Calibri" panose="020F0502020204030204" pitchFamily="34" charset="0"/>
              </a:rPr>
              <a:t>Vitamin preparations</a:t>
            </a:r>
          </a:p>
          <a:p>
            <a:pPr>
              <a:buFont typeface="Wingdings" pitchFamily="2" charset="2"/>
              <a:buNone/>
            </a:pPr>
            <a:r>
              <a:rPr lang="en-US" dirty="0">
                <a:latin typeface="Roboto" panose="020B0604020202020204"/>
                <a:cs typeface="Calibri" panose="020F0502020204030204" pitchFamily="34" charset="0"/>
              </a:rPr>
              <a:t>   - </a:t>
            </a:r>
            <a:r>
              <a:rPr lang="en-US" dirty="0" smtClean="0">
                <a:latin typeface="Roboto" panose="020B0604020202020204"/>
                <a:cs typeface="Calibri" panose="020F0502020204030204" pitchFamily="34" charset="0"/>
              </a:rPr>
              <a:t> </a:t>
            </a:r>
            <a:r>
              <a:rPr lang="en-US" dirty="0">
                <a:latin typeface="Roboto" panose="020B0604020202020204"/>
                <a:cs typeface="Calibri" panose="020F0502020204030204" pitchFamily="34" charset="0"/>
              </a:rPr>
              <a:t>avoid high doses of Vitamin A and C</a:t>
            </a:r>
          </a:p>
          <a:p>
            <a:pPr>
              <a:buFontTx/>
              <a:buNone/>
            </a:pPr>
            <a:endParaRPr lang="en-US" dirty="0">
              <a:solidFill>
                <a:srgbClr val="CC0000"/>
              </a:solidFill>
            </a:endParaRPr>
          </a:p>
          <a:p>
            <a:endParaRPr lang="en-US" dirty="0">
              <a:solidFill>
                <a:srgbClr val="CC0000"/>
              </a:solidFill>
            </a:endParaRPr>
          </a:p>
          <a:p>
            <a:pPr>
              <a:buFontTx/>
              <a:buNone/>
            </a:pPr>
            <a:endParaRPr lang="en-US" dirty="0"/>
          </a:p>
        </p:txBody>
      </p:sp>
      <p:pic>
        <p:nvPicPr>
          <p:cNvPr id="162829" name="Picture 13" descr="http://a248.e.akamai.net/f/248/5462/2h/street.safeshopper.com/images/71202gh.gif"/>
          <p:cNvPicPr>
            <a:picLocks noChangeAspect="1" noChangeArrowheads="1"/>
          </p:cNvPicPr>
          <p:nvPr/>
        </p:nvPicPr>
        <p:blipFill>
          <a:blip r:embed="rId4" cstate="print"/>
          <a:srcRect/>
          <a:stretch>
            <a:fillRect/>
          </a:stretch>
        </p:blipFill>
        <p:spPr bwMode="auto">
          <a:xfrm>
            <a:off x="914400" y="762000"/>
            <a:ext cx="762000" cy="735013"/>
          </a:xfrm>
          <a:prstGeom prst="rect">
            <a:avLst/>
          </a:prstGeom>
          <a:noFill/>
        </p:spPr>
      </p:pic>
      <p:sp>
        <p:nvSpPr>
          <p:cNvPr id="162830" name="AutoShape 14"/>
          <p:cNvSpPr>
            <a:spLocks noChangeArrowheads="1"/>
          </p:cNvSpPr>
          <p:nvPr/>
        </p:nvSpPr>
        <p:spPr bwMode="auto">
          <a:xfrm>
            <a:off x="7315200" y="1143000"/>
            <a:ext cx="609600" cy="1524000"/>
          </a:xfrm>
          <a:prstGeom prst="curvedLeftArrow">
            <a:avLst>
              <a:gd name="adj1" fmla="val 50000"/>
              <a:gd name="adj2" fmla="val 100000"/>
              <a:gd name="adj3" fmla="val 33333"/>
            </a:avLst>
          </a:prstGeom>
          <a:solidFill>
            <a:srgbClr val="CC0000"/>
          </a:solidFill>
          <a:ln w="9525">
            <a:solidFill>
              <a:srgbClr val="CC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r>
              <a:rPr lang="en-US"/>
              <a:t>  </a:t>
            </a:r>
            <a:endParaRPr lang="en-GB"/>
          </a:p>
        </p:txBody>
      </p:sp>
      <p:sp>
        <p:nvSpPr>
          <p:cNvPr id="195589" name="Rectangle 5"/>
          <p:cNvSpPr>
            <a:spLocks noGrp="1" noChangeArrowheads="1"/>
          </p:cNvSpPr>
          <p:nvPr>
            <p:ph type="body" idx="1"/>
          </p:nvPr>
        </p:nvSpPr>
        <p:spPr>
          <a:xfrm>
            <a:off x="609600" y="609600"/>
            <a:ext cx="7848600" cy="5486400"/>
          </a:xfrm>
        </p:spPr>
        <p:txBody>
          <a:bodyPr/>
          <a:lstStyle/>
          <a:p>
            <a:pPr>
              <a:buFontTx/>
              <a:buNone/>
            </a:pPr>
            <a:r>
              <a:rPr lang="en-US" b="1" dirty="0"/>
              <a:t>   </a:t>
            </a:r>
            <a:r>
              <a:rPr lang="en-US" b="1" dirty="0">
                <a:solidFill>
                  <a:srgbClr val="7030A0"/>
                </a:solidFill>
                <a:latin typeface="Roboto" panose="020B0604020202020204" charset="0"/>
                <a:ea typeface="Roboto" panose="020B0604020202020204" charset="0"/>
                <a:cs typeface="Calibri" panose="020F0502020204030204" pitchFamily="34" charset="0"/>
              </a:rPr>
              <a:t>Pain/anti-inflammatory </a:t>
            </a:r>
            <a:r>
              <a:rPr lang="en-US" b="1" dirty="0" smtClean="0">
                <a:solidFill>
                  <a:srgbClr val="7030A0"/>
                </a:solidFill>
                <a:latin typeface="Roboto" panose="020B0604020202020204" charset="0"/>
                <a:ea typeface="Roboto" panose="020B0604020202020204" charset="0"/>
                <a:cs typeface="Calibri" panose="020F0502020204030204" pitchFamily="34" charset="0"/>
              </a:rPr>
              <a:t>medications</a:t>
            </a:r>
          </a:p>
          <a:p>
            <a:pPr>
              <a:buFontTx/>
              <a:buNone/>
            </a:pPr>
            <a:endParaRPr lang="en-US" b="1" dirty="0">
              <a:solidFill>
                <a:srgbClr val="7030A0"/>
              </a:solidFill>
              <a:latin typeface="Roboto" panose="020B0604020202020204" charset="0"/>
              <a:ea typeface="Roboto" panose="020B0604020202020204" charset="0"/>
              <a:cs typeface="Calibri" panose="020F0502020204030204" pitchFamily="34" charset="0"/>
            </a:endParaRPr>
          </a:p>
          <a:p>
            <a:pPr>
              <a:buFontTx/>
              <a:buNone/>
            </a:pPr>
            <a:r>
              <a:rPr lang="en-US" dirty="0">
                <a:solidFill>
                  <a:srgbClr val="CC0000"/>
                </a:solidFill>
                <a:latin typeface="Calibri" panose="020F0502020204030204" pitchFamily="34" charset="0"/>
                <a:cs typeface="Calibri" panose="020F0502020204030204" pitchFamily="34" charset="0"/>
              </a:rPr>
              <a:t>   </a:t>
            </a:r>
            <a:r>
              <a:rPr lang="en-US" b="1" i="1" dirty="0">
                <a:solidFill>
                  <a:srgbClr val="CC0000"/>
                </a:solidFill>
                <a:latin typeface="Calibri" panose="020F0502020204030204" pitchFamily="34" charset="0"/>
                <a:cs typeface="Calibri" panose="020F0502020204030204" pitchFamily="34" charset="0"/>
              </a:rPr>
              <a:t>over the counter:</a:t>
            </a:r>
            <a:r>
              <a:rPr lang="en-US" dirty="0">
                <a:solidFill>
                  <a:srgbClr val="CC0000"/>
                </a:solidFill>
                <a:latin typeface="Calibri" panose="020F0502020204030204" pitchFamily="34" charset="0"/>
                <a:cs typeface="Calibri" panose="020F0502020204030204" pitchFamily="34" charset="0"/>
              </a:rPr>
              <a:t> </a:t>
            </a:r>
            <a:r>
              <a:rPr lang="en-US" dirty="0" smtClean="0">
                <a:solidFill>
                  <a:srgbClr val="CC0000"/>
                </a:solidFill>
                <a:latin typeface="Calibri" panose="020F0502020204030204" pitchFamily="34" charset="0"/>
                <a:cs typeface="Calibri" panose="020F0502020204030204" pitchFamily="34" charset="0"/>
              </a:rPr>
              <a:t>aspirin </a:t>
            </a:r>
            <a:r>
              <a:rPr lang="en-US" dirty="0">
                <a:solidFill>
                  <a:srgbClr val="CC0000"/>
                </a:solidFill>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Tylenol is OK</a:t>
            </a:r>
          </a:p>
          <a:p>
            <a:pPr>
              <a:buFontTx/>
              <a:buNone/>
            </a:pPr>
            <a:r>
              <a:rPr lang="en-US" dirty="0">
                <a:solidFill>
                  <a:srgbClr val="CC0000"/>
                </a:solidFill>
                <a:latin typeface="Calibri" panose="020F0502020204030204" pitchFamily="34" charset="0"/>
                <a:cs typeface="Calibri" panose="020F0502020204030204" pitchFamily="34" charset="0"/>
              </a:rPr>
              <a:t>   </a:t>
            </a:r>
            <a:r>
              <a:rPr lang="en-US" b="1" i="1" dirty="0">
                <a:solidFill>
                  <a:srgbClr val="CC0000"/>
                </a:solidFill>
                <a:latin typeface="Calibri" panose="020F0502020204030204" pitchFamily="34" charset="0"/>
                <a:cs typeface="Calibri" panose="020F0502020204030204" pitchFamily="34" charset="0"/>
              </a:rPr>
              <a:t>over the counter: </a:t>
            </a:r>
            <a:r>
              <a:rPr lang="en-US" dirty="0">
                <a:solidFill>
                  <a:srgbClr val="CC0000"/>
                </a:solidFill>
                <a:latin typeface="Calibri" panose="020F0502020204030204" pitchFamily="34" charset="0"/>
                <a:cs typeface="Calibri" panose="020F0502020204030204" pitchFamily="34" charset="0"/>
              </a:rPr>
              <a:t>i</a:t>
            </a:r>
            <a:r>
              <a:rPr lang="en-US" dirty="0" smtClean="0">
                <a:solidFill>
                  <a:srgbClr val="CC0000"/>
                </a:solidFill>
                <a:latin typeface="Calibri" panose="020F0502020204030204" pitchFamily="34" charset="0"/>
                <a:cs typeface="Calibri" panose="020F0502020204030204" pitchFamily="34" charset="0"/>
              </a:rPr>
              <a:t>buprofen </a:t>
            </a:r>
            <a:r>
              <a:rPr lang="en-US" dirty="0">
                <a:solidFill>
                  <a:srgbClr val="CC0000"/>
                </a:solidFill>
                <a:latin typeface="Calibri" panose="020F0502020204030204" pitchFamily="34" charset="0"/>
                <a:cs typeface="Calibri" panose="020F0502020204030204" pitchFamily="34" charset="0"/>
              </a:rPr>
              <a:t>(</a:t>
            </a:r>
            <a:r>
              <a:rPr lang="en-US" dirty="0" err="1">
                <a:solidFill>
                  <a:srgbClr val="CC0000"/>
                </a:solidFill>
                <a:latin typeface="Calibri" panose="020F0502020204030204" pitchFamily="34" charset="0"/>
                <a:cs typeface="Calibri" panose="020F0502020204030204" pitchFamily="34" charset="0"/>
              </a:rPr>
              <a:t>Advil,Motrin</a:t>
            </a:r>
            <a:r>
              <a:rPr lang="en-US" dirty="0">
                <a:solidFill>
                  <a:srgbClr val="CC0000"/>
                </a:solidFill>
                <a:latin typeface="Calibri" panose="020F0502020204030204" pitchFamily="34" charset="0"/>
                <a:cs typeface="Calibri" panose="020F0502020204030204" pitchFamily="34" charset="0"/>
              </a:rPr>
              <a:t>)</a:t>
            </a:r>
            <a:endParaRPr lang="en-US" b="1" i="1" dirty="0">
              <a:solidFill>
                <a:srgbClr val="CC0000"/>
              </a:solidFill>
              <a:latin typeface="Calibri" panose="020F0502020204030204" pitchFamily="34" charset="0"/>
              <a:cs typeface="Calibri" panose="020F0502020204030204" pitchFamily="34" charset="0"/>
            </a:endParaRPr>
          </a:p>
          <a:p>
            <a:pPr>
              <a:buFontTx/>
              <a:buNone/>
            </a:pPr>
            <a:r>
              <a:rPr lang="en-US" dirty="0">
                <a:solidFill>
                  <a:srgbClr val="CC0000"/>
                </a:solidFill>
                <a:latin typeface="Calibri" panose="020F0502020204030204" pitchFamily="34" charset="0"/>
                <a:cs typeface="Calibri" panose="020F0502020204030204" pitchFamily="34" charset="0"/>
              </a:rPr>
              <a:t>   </a:t>
            </a:r>
            <a:r>
              <a:rPr lang="en-US" b="1" i="1" dirty="0">
                <a:solidFill>
                  <a:srgbClr val="CC0000"/>
                </a:solidFill>
                <a:latin typeface="Calibri" panose="020F0502020204030204" pitchFamily="34" charset="0"/>
                <a:cs typeface="Calibri" panose="020F0502020204030204" pitchFamily="34" charset="0"/>
              </a:rPr>
              <a:t>prescription</a:t>
            </a:r>
            <a:r>
              <a:rPr lang="en-US" i="1" dirty="0">
                <a:solidFill>
                  <a:srgbClr val="CC0000"/>
                </a:solidFill>
                <a:latin typeface="Calibri" panose="020F0502020204030204" pitchFamily="34" charset="0"/>
                <a:cs typeface="Calibri" panose="020F0502020204030204" pitchFamily="34" charset="0"/>
              </a:rPr>
              <a:t> </a:t>
            </a:r>
            <a:r>
              <a:rPr lang="en-US" dirty="0">
                <a:solidFill>
                  <a:srgbClr val="CC0000"/>
                </a:solidFill>
                <a:latin typeface="Calibri" panose="020F0502020204030204" pitchFamily="34" charset="0"/>
                <a:cs typeface="Calibri" panose="020F0502020204030204" pitchFamily="34" charset="0"/>
              </a:rPr>
              <a:t>: NSAIDs </a:t>
            </a:r>
            <a:r>
              <a:rPr lang="en-US" dirty="0" smtClean="0">
                <a:solidFill>
                  <a:srgbClr val="CC0000"/>
                </a:solidFill>
                <a:latin typeface="Calibri" panose="020F0502020204030204" pitchFamily="34" charset="0"/>
                <a:cs typeface="Calibri" panose="020F0502020204030204" pitchFamily="34" charset="0"/>
              </a:rPr>
              <a:t>(</a:t>
            </a:r>
            <a:r>
              <a:rPr lang="en-US" dirty="0" err="1">
                <a:solidFill>
                  <a:srgbClr val="CC0000"/>
                </a:solidFill>
                <a:latin typeface="Calibri" panose="020F0502020204030204" pitchFamily="34" charset="0"/>
                <a:cs typeface="Calibri" panose="020F0502020204030204" pitchFamily="34" charset="0"/>
              </a:rPr>
              <a:t>i</a:t>
            </a:r>
            <a:r>
              <a:rPr lang="en-US" dirty="0" err="1" smtClean="0">
                <a:solidFill>
                  <a:srgbClr val="CC0000"/>
                </a:solidFill>
                <a:latin typeface="Calibri" panose="020F0502020204030204" pitchFamily="34" charset="0"/>
                <a:cs typeface="Calibri" panose="020F0502020204030204" pitchFamily="34" charset="0"/>
              </a:rPr>
              <a:t>ndocid</a:t>
            </a:r>
            <a:r>
              <a:rPr lang="en-US" dirty="0">
                <a:solidFill>
                  <a:srgbClr val="CC0000"/>
                </a:solidFill>
                <a:latin typeface="Calibri" panose="020F0502020204030204" pitchFamily="34" charset="0"/>
                <a:cs typeface="Calibri" panose="020F0502020204030204" pitchFamily="34" charset="0"/>
              </a:rPr>
              <a:t>, </a:t>
            </a:r>
            <a:r>
              <a:rPr lang="en-US" dirty="0" smtClean="0">
                <a:solidFill>
                  <a:srgbClr val="CC0000"/>
                </a:solidFill>
                <a:latin typeface="Calibri" panose="020F0502020204030204" pitchFamily="34" charset="0"/>
                <a:cs typeface="Calibri" panose="020F0502020204030204" pitchFamily="34" charset="0"/>
              </a:rPr>
              <a:t>naproxen</a:t>
            </a:r>
            <a:r>
              <a:rPr lang="en-US" dirty="0">
                <a:solidFill>
                  <a:srgbClr val="CC0000"/>
                </a:solidFill>
                <a:latin typeface="Calibri" panose="020F0502020204030204" pitchFamily="34" charset="0"/>
                <a:cs typeface="Calibri" panose="020F0502020204030204" pitchFamily="34" charset="0"/>
              </a:rPr>
              <a:t>)  </a:t>
            </a:r>
          </a:p>
          <a:p>
            <a:pPr>
              <a:buFontTx/>
              <a:buNone/>
            </a:pPr>
            <a:r>
              <a:rPr lang="en-US" dirty="0">
                <a:solidFill>
                  <a:srgbClr val="CC0000"/>
                </a:solidFill>
                <a:latin typeface="Calibri" panose="020F0502020204030204" pitchFamily="34" charset="0"/>
                <a:cs typeface="Calibri" panose="020F0502020204030204" pitchFamily="34" charset="0"/>
              </a:rPr>
              <a:t>    - Cox 2 inhibitors  (Celebrex)</a:t>
            </a:r>
          </a:p>
          <a:p>
            <a:pPr>
              <a:buFontTx/>
              <a:buNone/>
            </a:pPr>
            <a:endParaRPr lang="en-US" b="1" dirty="0">
              <a:solidFill>
                <a:srgbClr val="000099"/>
              </a:solidFill>
              <a:latin typeface="Calibri" panose="020F0502020204030204" pitchFamily="34" charset="0"/>
              <a:cs typeface="Calibri" panose="020F0502020204030204" pitchFamily="34" charset="0"/>
            </a:endParaRPr>
          </a:p>
          <a:p>
            <a:pPr>
              <a:buFontTx/>
              <a:buNone/>
            </a:pPr>
            <a:r>
              <a:rPr lang="en-US" b="1" dirty="0">
                <a:latin typeface="Roboto" panose="020B0604020202020204" charset="0"/>
                <a:ea typeface="Roboto" panose="020B0604020202020204" charset="0"/>
                <a:cs typeface="Calibri" panose="020F0502020204030204" pitchFamily="34" charset="0"/>
              </a:rPr>
              <a:t>Cold and flu preparations</a:t>
            </a:r>
          </a:p>
          <a:p>
            <a:pPr>
              <a:buFontTx/>
              <a:buNone/>
            </a:pPr>
            <a:r>
              <a:rPr lang="en-US" dirty="0">
                <a:latin typeface="Roboto" panose="020B0604020202020204" charset="0"/>
                <a:ea typeface="Roboto" panose="020B0604020202020204" charset="0"/>
                <a:cs typeface="Calibri" panose="020F0502020204030204" pitchFamily="34" charset="0"/>
              </a:rPr>
              <a:t>   - containing </a:t>
            </a:r>
            <a:r>
              <a:rPr lang="en-US" b="1" i="1" dirty="0">
                <a:latin typeface="Roboto" panose="020B0604020202020204" charset="0"/>
                <a:ea typeface="Roboto" panose="020B0604020202020204" charset="0"/>
                <a:cs typeface="Calibri" panose="020F0502020204030204" pitchFamily="34" charset="0"/>
              </a:rPr>
              <a:t>decongestants</a:t>
            </a:r>
            <a:endParaRPr lang="en-US" dirty="0">
              <a:latin typeface="Roboto" panose="020B0604020202020204" charset="0"/>
              <a:ea typeface="Roboto" panose="020B0604020202020204" charset="0"/>
              <a:cs typeface="Calibri" panose="020F0502020204030204" pitchFamily="34" charset="0"/>
            </a:endParaRPr>
          </a:p>
          <a:p>
            <a:pPr>
              <a:buFontTx/>
              <a:buNone/>
            </a:pPr>
            <a:r>
              <a:rPr lang="en-US" dirty="0">
                <a:latin typeface="Roboto" panose="020B0604020202020204" charset="0"/>
                <a:ea typeface="Roboto" panose="020B0604020202020204" charset="0"/>
                <a:cs typeface="Calibri" panose="020F0502020204030204" pitchFamily="34" charset="0"/>
              </a:rPr>
              <a:t>   - containing </a:t>
            </a:r>
            <a:r>
              <a:rPr lang="en-US" b="1" i="1" dirty="0">
                <a:latin typeface="Roboto" panose="020B0604020202020204" charset="0"/>
                <a:ea typeface="Roboto" panose="020B0604020202020204" charset="0"/>
                <a:cs typeface="Calibri" panose="020F0502020204030204" pitchFamily="34" charset="0"/>
              </a:rPr>
              <a:t>a</a:t>
            </a:r>
            <a:r>
              <a:rPr lang="en-US" b="1" i="1" dirty="0" smtClean="0">
                <a:latin typeface="Roboto" panose="020B0604020202020204" charset="0"/>
                <a:ea typeface="Roboto" panose="020B0604020202020204" charset="0"/>
                <a:cs typeface="Calibri" panose="020F0502020204030204" pitchFamily="34" charset="0"/>
              </a:rPr>
              <a:t>spirin</a:t>
            </a:r>
            <a:r>
              <a:rPr lang="en-US" dirty="0" smtClean="0">
                <a:latin typeface="Roboto" panose="020B0604020202020204" charset="0"/>
                <a:ea typeface="Roboto" panose="020B0604020202020204" charset="0"/>
                <a:cs typeface="Calibri" panose="020F0502020204030204" pitchFamily="34" charset="0"/>
              </a:rPr>
              <a:t> </a:t>
            </a:r>
            <a:r>
              <a:rPr lang="en-US" dirty="0">
                <a:latin typeface="Roboto" panose="020B0604020202020204" charset="0"/>
                <a:ea typeface="Roboto" panose="020B0604020202020204" charset="0"/>
                <a:cs typeface="Calibri" panose="020F0502020204030204" pitchFamily="34" charset="0"/>
              </a:rPr>
              <a:t>type meds </a:t>
            </a:r>
          </a:p>
          <a:p>
            <a:pPr>
              <a:buFontTx/>
              <a:buNone/>
            </a:pPr>
            <a:endParaRPr lang="en-US" dirty="0">
              <a:solidFill>
                <a:srgbClr val="000099"/>
              </a:solidFill>
            </a:endParaRPr>
          </a:p>
          <a:p>
            <a:pPr>
              <a:buFontTx/>
              <a:buNone/>
            </a:pPr>
            <a:endParaRPr lang="en-GB" dirty="0">
              <a:solidFill>
                <a:srgbClr val="000099"/>
              </a:solidFill>
            </a:endParaRPr>
          </a:p>
        </p:txBody>
      </p:sp>
      <p:pic>
        <p:nvPicPr>
          <p:cNvPr id="195591" name="Picture 7" descr="http://upload.wikimedia.org/wikipedia/commons/thumb/f/f7/Nuvola_apps_important.svg/600px-Nuvola_apps_important.svg.png"/>
          <p:cNvPicPr>
            <a:picLocks noChangeAspect="1" noChangeArrowheads="1"/>
          </p:cNvPicPr>
          <p:nvPr/>
        </p:nvPicPr>
        <p:blipFill>
          <a:blip r:embed="rId3" cstate="print"/>
          <a:srcRect/>
          <a:stretch>
            <a:fillRect/>
          </a:stretch>
        </p:blipFill>
        <p:spPr bwMode="auto">
          <a:xfrm>
            <a:off x="459259" y="3162300"/>
            <a:ext cx="304800" cy="254000"/>
          </a:xfrm>
          <a:prstGeom prst="rect">
            <a:avLst/>
          </a:prstGeom>
          <a:noFill/>
        </p:spPr>
      </p:pic>
      <p:pic>
        <p:nvPicPr>
          <p:cNvPr id="195592" name="Picture 8" descr="http://upload.wikimedia.org/wikipedia/commons/thumb/f/f7/Nuvola_apps_important.svg/600px-Nuvola_apps_important.svg.png"/>
          <p:cNvPicPr>
            <a:picLocks noChangeAspect="1" noChangeArrowheads="1"/>
          </p:cNvPicPr>
          <p:nvPr/>
        </p:nvPicPr>
        <p:blipFill>
          <a:blip r:embed="rId3" cstate="print"/>
          <a:srcRect/>
          <a:stretch>
            <a:fillRect/>
          </a:stretch>
        </p:blipFill>
        <p:spPr bwMode="auto">
          <a:xfrm>
            <a:off x="457200" y="1905000"/>
            <a:ext cx="304800" cy="254000"/>
          </a:xfrm>
          <a:prstGeom prst="rect">
            <a:avLst/>
          </a:prstGeom>
          <a:noFill/>
        </p:spPr>
      </p:pic>
      <p:pic>
        <p:nvPicPr>
          <p:cNvPr id="195593" name="Picture 9" descr="http://upload.wikimedia.org/wikipedia/commons/thumb/f/f7/Nuvola_apps_important.svg/600px-Nuvola_apps_important.svg.png"/>
          <p:cNvPicPr>
            <a:picLocks noChangeAspect="1" noChangeArrowheads="1"/>
          </p:cNvPicPr>
          <p:nvPr/>
        </p:nvPicPr>
        <p:blipFill>
          <a:blip r:embed="rId3" cstate="print"/>
          <a:srcRect/>
          <a:stretch>
            <a:fillRect/>
          </a:stretch>
        </p:blipFill>
        <p:spPr bwMode="auto">
          <a:xfrm>
            <a:off x="457200" y="2514600"/>
            <a:ext cx="304800" cy="254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977" y="908720"/>
            <a:ext cx="8109529" cy="4896543"/>
          </a:xfrm>
          <a:prstGeom prst="rect">
            <a:avLst/>
          </a:prstGeom>
        </p:spPr>
      </p:pic>
      <p:sp>
        <p:nvSpPr>
          <p:cNvPr id="3" name="Rectangle 2"/>
          <p:cNvSpPr/>
          <p:nvPr/>
        </p:nvSpPr>
        <p:spPr>
          <a:xfrm>
            <a:off x="899592" y="6237312"/>
            <a:ext cx="7733851" cy="307777"/>
          </a:xfrm>
          <a:prstGeom prst="rect">
            <a:avLst/>
          </a:prstGeom>
        </p:spPr>
        <p:txBody>
          <a:bodyPr wrap="square">
            <a:spAutoFit/>
          </a:bodyPr>
          <a:lstStyle/>
          <a:p>
            <a:pPr lvl="0">
              <a:spcBef>
                <a:spcPct val="20000"/>
              </a:spcBef>
            </a:pPr>
            <a:r>
              <a:rPr lang="en-CA" sz="1400" kern="0" dirty="0">
                <a:solidFill>
                  <a:prstClr val="black"/>
                </a:solidFill>
                <a:latin typeface="Calibri" panose="020F0502020204030204" pitchFamily="34" charset="0"/>
                <a:cs typeface="Calibri" panose="020F0502020204030204" pitchFamily="34" charset="0"/>
                <a:hlinkClick r:id="rId3"/>
              </a:rPr>
              <a:t>http://www.bcrenal.ca/health-info/managing-my-care/medication#Conditions--&amp;--Treatment</a:t>
            </a:r>
            <a:endParaRPr lang="en-CA" sz="1400" kern="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736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250704" cy="1162050"/>
          </a:xfrm>
        </p:spPr>
        <p:txBody>
          <a:bodyPr/>
          <a:lstStyle/>
          <a:p>
            <a:r>
              <a:rPr lang="en-CA" sz="2800"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Kidneys – the canaries in the coal mine</a:t>
            </a:r>
            <a:endParaRPr lang="en-CA" sz="2800" dirty="0">
              <a:solidFill>
                <a:schemeClr val="accent4">
                  <a:lumMod val="75000"/>
                </a:schemeClr>
              </a:solidFill>
              <a:latin typeface="Roboto" panose="020B0604020202020204" charset="0"/>
              <a:ea typeface="Roboto" panose="020B0604020202020204" charset="0"/>
              <a:cs typeface="Calibri" panose="020F0502020204030204" pitchFamily="34" charset="0"/>
            </a:endParaRPr>
          </a:p>
        </p:txBody>
      </p:sp>
      <p:pic>
        <p:nvPicPr>
          <p:cNvPr id="7" name="Content Placeholder 6"/>
          <p:cNvPicPr>
            <a:picLocks noGrp="1" noChangeAspect="1"/>
          </p:cNvPicPr>
          <p:nvPr>
            <p:ph idx="1"/>
          </p:nvPr>
        </p:nvPicPr>
        <p:blipFill>
          <a:blip r:embed="rId2"/>
          <a:stretch>
            <a:fillRect/>
          </a:stretch>
        </p:blipFill>
        <p:spPr>
          <a:xfrm>
            <a:off x="3923928" y="548680"/>
            <a:ext cx="4690864" cy="2671624"/>
          </a:xfrm>
          <a:prstGeom prst="rect">
            <a:avLst/>
          </a:prstGeom>
        </p:spPr>
      </p:pic>
      <p:sp>
        <p:nvSpPr>
          <p:cNvPr id="6" name="Text Placeholder 5"/>
          <p:cNvSpPr>
            <a:spLocks noGrp="1"/>
          </p:cNvSpPr>
          <p:nvPr>
            <p:ph type="body" sz="half" idx="2"/>
          </p:nvPr>
        </p:nvSpPr>
        <p:spPr>
          <a:xfrm>
            <a:off x="457200" y="1435101"/>
            <a:ext cx="3008313" cy="3218036"/>
          </a:xfrm>
        </p:spPr>
        <p:txBody>
          <a:bodyPr/>
          <a:lstStyle/>
          <a:p>
            <a:r>
              <a:rPr lang="en-CA" sz="2000" dirty="0" smtClean="0">
                <a:latin typeface="Roboto" panose="020B0604020202020204"/>
                <a:cs typeface="Calibri" panose="020F0502020204030204" pitchFamily="34" charset="0"/>
              </a:rPr>
              <a:t>Kidneys are sensitive to:</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low oxygen</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low blood pressure</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high blood pressure</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dehydration</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obesity</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certain drugs</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high blood sugar</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reduced blood flow</a:t>
            </a:r>
          </a:p>
          <a:p>
            <a:pPr marL="742950" lvl="1" indent="-285750">
              <a:buFont typeface="Arial" panose="020B0604020202020204" pitchFamily="34" charset="0"/>
              <a:buChar char="•"/>
            </a:pPr>
            <a:r>
              <a:rPr lang="en-CA" sz="1800" dirty="0" smtClean="0">
                <a:latin typeface="Roboto" panose="020B0604020202020204"/>
                <a:cs typeface="Calibri" panose="020F0502020204030204" pitchFamily="34" charset="0"/>
              </a:rPr>
              <a:t>smoking</a:t>
            </a: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smtClean="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p:txBody>
      </p:sp>
      <p:sp>
        <p:nvSpPr>
          <p:cNvPr id="8" name="TextBox 7"/>
          <p:cNvSpPr txBox="1"/>
          <p:nvPr/>
        </p:nvSpPr>
        <p:spPr>
          <a:xfrm>
            <a:off x="3491880" y="3402692"/>
            <a:ext cx="4968552" cy="830997"/>
          </a:xfrm>
          <a:prstGeom prst="rect">
            <a:avLst/>
          </a:prstGeom>
          <a:noFill/>
        </p:spPr>
        <p:txBody>
          <a:bodyPr wrap="square" rtlCol="0">
            <a:spAutoFit/>
          </a:bodyPr>
          <a:lstStyle/>
          <a:p>
            <a:r>
              <a:rPr lang="en-CA" sz="2400" b="1"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But the kidneys can compensate somewhat by…</a:t>
            </a:r>
            <a:endParaRPr lang="en-CA" sz="2400" b="1" dirty="0">
              <a:solidFill>
                <a:schemeClr val="accent4">
                  <a:lumMod val="75000"/>
                </a:schemeClr>
              </a:solidFill>
              <a:latin typeface="Roboto" panose="020B0604020202020204" charset="0"/>
              <a:ea typeface="Roboto" panose="020B0604020202020204" charset="0"/>
              <a:cs typeface="Calibri" panose="020F0502020204030204" pitchFamily="34" charset="0"/>
            </a:endParaRPr>
          </a:p>
        </p:txBody>
      </p:sp>
      <p:sp>
        <p:nvSpPr>
          <p:cNvPr id="9" name="TextBox 8"/>
          <p:cNvSpPr txBox="1"/>
          <p:nvPr/>
        </p:nvSpPr>
        <p:spPr>
          <a:xfrm>
            <a:off x="3635896" y="4233689"/>
            <a:ext cx="4176464" cy="1477328"/>
          </a:xfrm>
          <a:prstGeom prst="rect">
            <a:avLst/>
          </a:prstGeom>
          <a:noFill/>
        </p:spPr>
        <p:txBody>
          <a:bodyPr wrap="square" rtlCol="0">
            <a:spAutoFit/>
          </a:bodyPr>
          <a:lstStyle/>
          <a:p>
            <a:pPr marL="285750" indent="-285750">
              <a:buFont typeface="Arial" panose="020B0604020202020204" pitchFamily="34" charset="0"/>
              <a:buChar char="•"/>
            </a:pPr>
            <a:r>
              <a:rPr lang="en-CA" sz="1800" dirty="0" smtClean="0">
                <a:latin typeface="Roboto" panose="020B0604020202020204"/>
                <a:cs typeface="Calibri" panose="020F0502020204030204" pitchFamily="34" charset="0"/>
              </a:rPr>
              <a:t>Increasing oxygenation</a:t>
            </a:r>
          </a:p>
          <a:p>
            <a:pPr marL="285750" indent="-285750">
              <a:buFont typeface="Arial" panose="020B0604020202020204" pitchFamily="34" charset="0"/>
              <a:buChar char="•"/>
            </a:pPr>
            <a:r>
              <a:rPr lang="en-CA" sz="1800" dirty="0" smtClean="0">
                <a:latin typeface="Roboto" panose="020B0604020202020204"/>
                <a:cs typeface="Calibri" panose="020F0502020204030204" pitchFamily="34" charset="0"/>
              </a:rPr>
              <a:t>Raising or lowering blood pressure</a:t>
            </a:r>
          </a:p>
          <a:p>
            <a:pPr marL="285750" indent="-285750">
              <a:buFont typeface="Arial" panose="020B0604020202020204" pitchFamily="34" charset="0"/>
              <a:buChar char="•"/>
            </a:pPr>
            <a:r>
              <a:rPr lang="en-CA" sz="1800" dirty="0" smtClean="0">
                <a:latin typeface="Roboto" panose="020B0604020202020204"/>
                <a:cs typeface="Calibri" panose="020F0502020204030204" pitchFamily="34" charset="0"/>
              </a:rPr>
              <a:t>Regulating blood sugar</a:t>
            </a:r>
          </a:p>
          <a:p>
            <a:pPr marL="285750" indent="-285750">
              <a:buFont typeface="Arial" panose="020B0604020202020204" pitchFamily="34" charset="0"/>
              <a:buChar char="•"/>
            </a:pPr>
            <a:r>
              <a:rPr lang="en-CA" sz="1800" dirty="0" smtClean="0">
                <a:latin typeface="Roboto" panose="020B0604020202020204"/>
                <a:cs typeface="Calibri" panose="020F0502020204030204" pitchFamily="34" charset="0"/>
              </a:rPr>
              <a:t>Increasing blood flow</a:t>
            </a:r>
          </a:p>
          <a:p>
            <a:pPr marL="285750" indent="-285750">
              <a:buFont typeface="Arial" panose="020B0604020202020204" pitchFamily="34" charset="0"/>
              <a:buChar char="•"/>
            </a:pPr>
            <a:r>
              <a:rPr lang="en-CA" sz="1800" dirty="0" smtClean="0">
                <a:latin typeface="Roboto" panose="020B0604020202020204"/>
                <a:cs typeface="Calibri" panose="020F0502020204030204" pitchFamily="34" charset="0"/>
              </a:rPr>
              <a:t>Compensating for dehydration</a:t>
            </a:r>
            <a:endParaRPr lang="en-CA" sz="1800" dirty="0">
              <a:latin typeface="Roboto" panose="020B0604020202020204"/>
              <a:cs typeface="Calibri" panose="020F0502020204030204" pitchFamily="34" charset="0"/>
            </a:endParaRPr>
          </a:p>
        </p:txBody>
      </p:sp>
      <p:sp>
        <p:nvSpPr>
          <p:cNvPr id="10" name="TextBox 9"/>
          <p:cNvSpPr txBox="1"/>
          <p:nvPr/>
        </p:nvSpPr>
        <p:spPr>
          <a:xfrm>
            <a:off x="4716016" y="5863561"/>
            <a:ext cx="4176464" cy="830997"/>
          </a:xfrm>
          <a:prstGeom prst="rect">
            <a:avLst/>
          </a:prstGeom>
          <a:noFill/>
        </p:spPr>
        <p:txBody>
          <a:bodyPr wrap="square" rtlCol="0">
            <a:spAutoFit/>
          </a:bodyPr>
          <a:lstStyle/>
          <a:p>
            <a:pPr algn="r"/>
            <a:r>
              <a:rPr lang="en-CA" sz="2400" b="1"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But only to a point, then problems begin to occur…</a:t>
            </a:r>
            <a:endParaRPr lang="en-CA" sz="2400" b="1" dirty="0">
              <a:solidFill>
                <a:schemeClr val="accent4">
                  <a:lumMod val="75000"/>
                </a:schemeClr>
              </a:solidFill>
              <a:latin typeface="Roboto" panose="020B0604020202020204" charset="0"/>
              <a:ea typeface="Roboto" panose="020B0604020202020204" charset="0"/>
              <a:cs typeface="Calibri" panose="020F0502020204030204" pitchFamily="34" charset="0"/>
            </a:endParaRPr>
          </a:p>
        </p:txBody>
      </p:sp>
    </p:spTree>
    <p:extLst>
      <p:ext uri="{BB962C8B-B14F-4D97-AF65-F5344CB8AC3E}">
        <p14:creationId xmlns:p14="http://schemas.microsoft.com/office/powerpoint/2010/main" val="17989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15461"/>
            <a:ext cx="9144000" cy="5627077"/>
          </a:xfrm>
          <a:prstGeom prst="rect">
            <a:avLst/>
          </a:prstGeom>
        </p:spPr>
      </p:pic>
    </p:spTree>
    <p:extLst>
      <p:ext uri="{BB962C8B-B14F-4D97-AF65-F5344CB8AC3E}">
        <p14:creationId xmlns:p14="http://schemas.microsoft.com/office/powerpoint/2010/main" val="869212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728"/>
            <a:ext cx="9144000" cy="6638544"/>
          </a:xfrm>
          <a:prstGeom prst="rect">
            <a:avLst/>
          </a:prstGeom>
        </p:spPr>
      </p:pic>
    </p:spTree>
    <p:extLst>
      <p:ext uri="{BB962C8B-B14F-4D97-AF65-F5344CB8AC3E}">
        <p14:creationId xmlns:p14="http://schemas.microsoft.com/office/powerpoint/2010/main" val="1983941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anose="020F0502020204030204" pitchFamily="34" charset="0"/>
                <a:cs typeface="Calibri" panose="020F0502020204030204" pitchFamily="34" charset="0"/>
              </a:rPr>
              <a:t>Useful resources</a:t>
            </a:r>
            <a:endParaRPr lang="en-CA"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n-CA" sz="2000" dirty="0">
                <a:latin typeface="Calibri" panose="020F0502020204030204" pitchFamily="34" charset="0"/>
                <a:cs typeface="Calibri" panose="020F0502020204030204" pitchFamily="34" charset="0"/>
                <a:hlinkClick r:id="rId2"/>
              </a:rPr>
              <a:t>http://</a:t>
            </a:r>
            <a:r>
              <a:rPr lang="en-CA" sz="2000" dirty="0" smtClean="0">
                <a:latin typeface="Calibri" panose="020F0502020204030204" pitchFamily="34" charset="0"/>
                <a:cs typeface="Calibri" panose="020F0502020204030204" pitchFamily="34" charset="0"/>
                <a:hlinkClick r:id="rId2"/>
              </a:rPr>
              <a:t>www.bcrenal.ca/resource-gallery/Documents/Non-Prescription%20Medications%20and%20Your%20Kidneys.pdf</a:t>
            </a:r>
            <a:endParaRPr lang="en-CA" sz="2000" dirty="0" smtClean="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pPr marL="0" indent="0">
              <a:buNone/>
            </a:pPr>
            <a:r>
              <a:rPr lang="en-CA" sz="2000" dirty="0" smtClean="0">
                <a:solidFill>
                  <a:schemeClr val="tx1"/>
                </a:solidFill>
                <a:latin typeface="Calibri" panose="020F0502020204030204" pitchFamily="34" charset="0"/>
                <a:cs typeface="Calibri" panose="020F0502020204030204" pitchFamily="34" charset="0"/>
                <a:hlinkClick r:id="rId3"/>
              </a:rPr>
              <a:t>www.bcrenal.ca/resource-gallery/Documents/Medication%20Changes%20When%20You%20Are%20Sick.pdf</a:t>
            </a:r>
            <a:endParaRPr lang="en-CA" sz="2000" dirty="0" smtClean="0">
              <a:solidFill>
                <a:schemeClr val="tx1"/>
              </a:solidFill>
              <a:latin typeface="Calibri" panose="020F0502020204030204" pitchFamily="34" charset="0"/>
              <a:cs typeface="Calibri" panose="020F0502020204030204" pitchFamily="34" charset="0"/>
            </a:endParaRPr>
          </a:p>
          <a:p>
            <a:pPr marL="0" indent="0">
              <a:buNone/>
            </a:pPr>
            <a:endParaRPr lang="en-CA" sz="2000" dirty="0">
              <a:solidFill>
                <a:schemeClr val="tx1"/>
              </a:solidFill>
              <a:latin typeface="Calibri" panose="020F0502020204030204" pitchFamily="34" charset="0"/>
              <a:cs typeface="Calibri" panose="020F0502020204030204" pitchFamily="34" charset="0"/>
            </a:endParaRPr>
          </a:p>
          <a:p>
            <a:pPr marL="0" indent="0">
              <a:buNone/>
            </a:pPr>
            <a:r>
              <a:rPr lang="en-CA" sz="2000" dirty="0">
                <a:solidFill>
                  <a:schemeClr val="tx1"/>
                </a:solidFill>
                <a:latin typeface="Calibri" panose="020F0502020204030204" pitchFamily="34" charset="0"/>
                <a:cs typeface="Calibri" panose="020F0502020204030204" pitchFamily="34" charset="0"/>
                <a:hlinkClick r:id="rId4"/>
              </a:rPr>
              <a:t>http://www.bcrenal.ca/health-info/managing-my-care/medication#Conditions--&amp;--Treatment</a:t>
            </a:r>
            <a:endParaRPr lang="en-CA" sz="2000" dirty="0">
              <a:solidFill>
                <a:schemeClr val="tx1"/>
              </a:solidFill>
              <a:latin typeface="Calibri" panose="020F0502020204030204" pitchFamily="34" charset="0"/>
              <a:cs typeface="Calibri" panose="020F0502020204030204" pitchFamily="34" charset="0"/>
            </a:endParaRPr>
          </a:p>
          <a:p>
            <a:endParaRPr lang="en-CA"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348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34"/>
        <p:cNvGrpSpPr/>
        <p:nvPr/>
      </p:nvGrpSpPr>
      <p:grpSpPr>
        <a:xfrm>
          <a:off x="0" y="0"/>
          <a:ext cx="0" cy="0"/>
          <a:chOff x="0" y="0"/>
          <a:chExt cx="0" cy="0"/>
        </a:xfrm>
      </p:grpSpPr>
      <p:sp>
        <p:nvSpPr>
          <p:cNvPr id="735" name="Google Shape;735;p50"/>
          <p:cNvSpPr txBox="1">
            <a:spLocks noGrp="1"/>
          </p:cNvSpPr>
          <p:nvPr>
            <p:ph type="ctrTitle"/>
          </p:nvPr>
        </p:nvSpPr>
        <p:spPr>
          <a:xfrm>
            <a:off x="674175" y="1368775"/>
            <a:ext cx="3354900" cy="748500"/>
          </a:xfrm>
          <a:prstGeom prst="rect">
            <a:avLst/>
          </a:prstGeom>
        </p:spPr>
        <p:txBody>
          <a:bodyPr spcFirstLastPara="1" wrap="square" lIns="91425" tIns="91425" rIns="91425" bIns="91425" anchor="b" anchorCtr="0">
            <a:noAutofit/>
          </a:bodyPr>
          <a:lstStyle/>
          <a:p>
            <a:r>
              <a:rPr lang="en-CA" sz="4800" dirty="0" smtClean="0"/>
              <a:t>bcrenal.ca</a:t>
            </a:r>
            <a:endParaRPr sz="4800" dirty="0"/>
          </a:p>
        </p:txBody>
      </p:sp>
      <p:sp>
        <p:nvSpPr>
          <p:cNvPr id="736" name="Google Shape;736;p50"/>
          <p:cNvSpPr/>
          <p:nvPr/>
        </p:nvSpPr>
        <p:spPr>
          <a:xfrm>
            <a:off x="803951" y="3703426"/>
            <a:ext cx="355937" cy="356357"/>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3F3F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F3F3F3"/>
              </a:solidFill>
              <a:latin typeface="Arial"/>
              <a:cs typeface="Arial"/>
              <a:sym typeface="Arial"/>
            </a:endParaRPr>
          </a:p>
        </p:txBody>
      </p:sp>
      <p:grpSp>
        <p:nvGrpSpPr>
          <p:cNvPr id="737" name="Google Shape;737;p50"/>
          <p:cNvGrpSpPr/>
          <p:nvPr/>
        </p:nvGrpSpPr>
        <p:grpSpPr>
          <a:xfrm>
            <a:off x="1249524" y="3703523"/>
            <a:ext cx="356301" cy="355975"/>
            <a:chOff x="3709713" y="3817349"/>
            <a:chExt cx="346024" cy="345674"/>
          </a:xfrm>
        </p:grpSpPr>
        <p:sp>
          <p:nvSpPr>
            <p:cNvPr id="738" name="Google Shape;738;p50"/>
            <p:cNvSpPr/>
            <p:nvPr/>
          </p:nvSpPr>
          <p:spPr>
            <a:xfrm>
              <a:off x="3709713"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3F3F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F3F3F3"/>
                </a:solidFill>
                <a:latin typeface="Arial"/>
                <a:cs typeface="Arial"/>
                <a:sym typeface="Arial"/>
              </a:endParaRPr>
            </a:p>
          </p:txBody>
        </p:sp>
        <p:sp>
          <p:nvSpPr>
            <p:cNvPr id="739" name="Google Shape;739;p50"/>
            <p:cNvSpPr/>
            <p:nvPr/>
          </p:nvSpPr>
          <p:spPr>
            <a:xfrm>
              <a:off x="3769025"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3F3F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F3F3F3"/>
                </a:solidFill>
                <a:latin typeface="Arial"/>
                <a:cs typeface="Arial"/>
                <a:sym typeface="Arial"/>
              </a:endParaRPr>
            </a:p>
          </p:txBody>
        </p:sp>
      </p:grpSp>
      <p:sp>
        <p:nvSpPr>
          <p:cNvPr id="740" name="Google Shape;740;p50"/>
          <p:cNvSpPr txBox="1"/>
          <p:nvPr/>
        </p:nvSpPr>
        <p:spPr>
          <a:xfrm>
            <a:off x="657575" y="4059600"/>
            <a:ext cx="2397300" cy="6855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888736"/>
              </a:buClr>
              <a:buSzPts val="1100"/>
            </a:pPr>
            <a:r>
              <a:rPr lang="en" sz="2800" b="1" kern="0" dirty="0">
                <a:solidFill>
                  <a:srgbClr val="F3F3F3"/>
                </a:solidFill>
                <a:latin typeface="Source Sans Pro"/>
                <a:ea typeface="Source Sans Pro"/>
                <a:cs typeface="Source Sans Pro"/>
                <a:sym typeface="Source Sans Pro"/>
              </a:rPr>
              <a:t>@BCRenal</a:t>
            </a:r>
            <a:endParaRPr sz="2800" b="1" kern="0" dirty="0">
              <a:solidFill>
                <a:srgbClr val="000000"/>
              </a:solidFill>
              <a:latin typeface="Roboto Condensed"/>
              <a:ea typeface="Roboto Condensed"/>
              <a:cs typeface="Roboto Condensed"/>
              <a:sym typeface="Roboto Condensed"/>
            </a:endParaRPr>
          </a:p>
        </p:txBody>
      </p:sp>
      <p:pic>
        <p:nvPicPr>
          <p:cNvPr id="741" name="Google Shape;741;p50"/>
          <p:cNvPicPr preferRelativeResize="0"/>
          <p:nvPr/>
        </p:nvPicPr>
        <p:blipFill rotWithShape="1">
          <a:blip r:embed="rId3">
            <a:alphaModFix/>
          </a:blip>
          <a:srcRect l="10741" r="29581"/>
          <a:stretch/>
        </p:blipFill>
        <p:spPr>
          <a:xfrm>
            <a:off x="4577726" y="857250"/>
            <a:ext cx="4600575" cy="5143500"/>
          </a:xfrm>
          <a:prstGeom prst="rect">
            <a:avLst/>
          </a:prstGeom>
          <a:noFill/>
          <a:ln>
            <a:noFill/>
          </a:ln>
        </p:spPr>
      </p:pic>
      <p:grpSp>
        <p:nvGrpSpPr>
          <p:cNvPr id="742" name="Google Shape;742;p50"/>
          <p:cNvGrpSpPr/>
          <p:nvPr/>
        </p:nvGrpSpPr>
        <p:grpSpPr>
          <a:xfrm>
            <a:off x="1719546" y="3703449"/>
            <a:ext cx="355908" cy="355940"/>
            <a:chOff x="5549861" y="3817349"/>
            <a:chExt cx="345642" cy="345674"/>
          </a:xfrm>
        </p:grpSpPr>
        <p:sp>
          <p:nvSpPr>
            <p:cNvPr id="743" name="Google Shape;743;p50"/>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000000"/>
                </a:solidFill>
                <a:latin typeface="Arial"/>
                <a:cs typeface="Arial"/>
                <a:sym typeface="Arial"/>
              </a:endParaRPr>
            </a:p>
          </p:txBody>
        </p:sp>
        <p:sp>
          <p:nvSpPr>
            <p:cNvPr id="744" name="Google Shape;744;p50"/>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000000"/>
                </a:solidFill>
                <a:latin typeface="Arial"/>
                <a:cs typeface="Arial"/>
                <a:sym typeface="Arial"/>
              </a:endParaRPr>
            </a:p>
          </p:txBody>
        </p:sp>
        <p:sp>
          <p:nvSpPr>
            <p:cNvPr id="745" name="Google Shape;745;p50"/>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endParaRPr sz="1400" kern="0">
                <a:solidFill>
                  <a:srgbClr val="000000"/>
                </a:solidFill>
                <a:latin typeface="Arial"/>
                <a:cs typeface="Arial"/>
                <a:sym typeface="Arial"/>
              </a:endParaRPr>
            </a:p>
          </p:txBody>
        </p:sp>
      </p:grpSp>
      <p:sp>
        <p:nvSpPr>
          <p:cNvPr id="746" name="Google Shape;746;p50"/>
          <p:cNvSpPr txBox="1"/>
          <p:nvPr/>
        </p:nvSpPr>
        <p:spPr>
          <a:xfrm>
            <a:off x="699825" y="2130600"/>
            <a:ext cx="3760342" cy="12231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000000"/>
              </a:buClr>
            </a:pPr>
            <a:endParaRPr sz="2200" kern="0" dirty="0">
              <a:solidFill>
                <a:srgbClr val="FFFFFF"/>
              </a:solidFill>
              <a:latin typeface="Roboto"/>
              <a:ea typeface="Roboto"/>
              <a:cs typeface="Roboto"/>
              <a:sym typeface="Roboto"/>
            </a:endParaRPr>
          </a:p>
        </p:txBody>
      </p:sp>
      <p:pic>
        <p:nvPicPr>
          <p:cNvPr id="16" name="Google Shape;134;p22"/>
          <p:cNvPicPr preferRelativeResize="0"/>
          <p:nvPr/>
        </p:nvPicPr>
        <p:blipFill>
          <a:blip r:embed="rId4">
            <a:alphaModFix/>
          </a:blip>
          <a:stretch>
            <a:fillRect/>
          </a:stretch>
        </p:blipFill>
        <p:spPr>
          <a:xfrm>
            <a:off x="781456" y="5095474"/>
            <a:ext cx="2405875" cy="979650"/>
          </a:xfrm>
          <a:prstGeom prst="rect">
            <a:avLst/>
          </a:prstGeom>
          <a:solidFill>
            <a:schemeClr val="tx2"/>
          </a:solidFill>
          <a:ln>
            <a:noFill/>
          </a:ln>
        </p:spPr>
      </p:pic>
    </p:spTree>
    <p:extLst>
      <p:ext uri="{BB962C8B-B14F-4D97-AF65-F5344CB8AC3E}">
        <p14:creationId xmlns:p14="http://schemas.microsoft.com/office/powerpoint/2010/main" val="178384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What are the Causes/Risk Factors  </a:t>
            </a:r>
            <a:br>
              <a:rPr lang="en-US" sz="3600" dirty="0" smtClean="0">
                <a:solidFill>
                  <a:schemeClr val="accent4">
                    <a:lumMod val="75000"/>
                  </a:schemeClr>
                </a:solidFill>
                <a:latin typeface="Roboto" panose="020B0604020202020204" charset="0"/>
                <a:ea typeface="Roboto" panose="020B0604020202020204" charset="0"/>
                <a:cs typeface="Calibri" panose="020F0502020204030204" pitchFamily="34" charset="0"/>
              </a:rPr>
            </a:br>
            <a:r>
              <a:rPr lang="en-US" sz="3600"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for Kidney Disease?</a:t>
            </a:r>
          </a:p>
        </p:txBody>
      </p:sp>
      <p:sp>
        <p:nvSpPr>
          <p:cNvPr id="9219" name="Rectangle 4"/>
          <p:cNvSpPr>
            <a:spLocks noGrp="1" noChangeArrowheads="1"/>
          </p:cNvSpPr>
          <p:nvPr>
            <p:ph type="body" sz="half" idx="2"/>
          </p:nvPr>
        </p:nvSpPr>
        <p:spPr>
          <a:xfrm>
            <a:off x="4876800" y="2133600"/>
            <a:ext cx="3962400" cy="3962400"/>
          </a:xfrm>
        </p:spPr>
        <p:txBody>
          <a:bodyPr/>
          <a:lstStyle/>
          <a:p>
            <a:pPr marL="533400" indent="-533400" eaLnBrk="1" hangingPunct="1">
              <a:buFontTx/>
              <a:buNone/>
            </a:pPr>
            <a:r>
              <a:rPr lang="en-US" sz="2800" b="1" dirty="0" smtClean="0">
                <a:latin typeface="Roboto" panose="020B0604020202020204"/>
                <a:cs typeface="Calibri" panose="020F0502020204030204" pitchFamily="34" charset="0"/>
              </a:rPr>
              <a:t>Diabetes</a:t>
            </a:r>
          </a:p>
          <a:p>
            <a:pPr marL="533400" indent="-533400" eaLnBrk="1" hangingPunct="1">
              <a:buFontTx/>
              <a:buNone/>
            </a:pPr>
            <a:r>
              <a:rPr lang="en-US" sz="2800" b="1" dirty="0" smtClean="0">
                <a:latin typeface="Roboto" panose="020B0604020202020204"/>
                <a:cs typeface="Calibri" panose="020F0502020204030204" pitchFamily="34" charset="0"/>
              </a:rPr>
              <a:t>High Blood Pressure</a:t>
            </a:r>
          </a:p>
          <a:p>
            <a:pPr marL="533400" indent="-533400" eaLnBrk="1" hangingPunct="1">
              <a:buFontTx/>
              <a:buNone/>
            </a:pPr>
            <a:r>
              <a:rPr lang="en-US" sz="2800" b="1" dirty="0" smtClean="0">
                <a:latin typeface="Roboto" panose="020B0604020202020204"/>
                <a:cs typeface="Calibri" panose="020F0502020204030204" pitchFamily="34" charset="0"/>
              </a:rPr>
              <a:t>Heart Disease</a:t>
            </a:r>
          </a:p>
          <a:p>
            <a:pPr marL="533400" indent="-533400" eaLnBrk="1" hangingPunct="1">
              <a:buFontTx/>
              <a:buNone/>
            </a:pPr>
            <a:r>
              <a:rPr lang="en-US" sz="2800" b="1" dirty="0" smtClean="0">
                <a:latin typeface="Roboto" panose="020B0604020202020204"/>
                <a:cs typeface="Calibri" panose="020F0502020204030204" pitchFamily="34" charset="0"/>
              </a:rPr>
              <a:t>Smoking</a:t>
            </a:r>
          </a:p>
          <a:p>
            <a:pPr marL="533400" indent="-533400" eaLnBrk="1" hangingPunct="1">
              <a:buFontTx/>
              <a:buNone/>
            </a:pPr>
            <a:r>
              <a:rPr lang="en-US" sz="2800" dirty="0" smtClean="0">
                <a:latin typeface="Roboto" panose="020B0604020202020204"/>
                <a:cs typeface="Calibri" panose="020F0502020204030204" pitchFamily="34" charset="0"/>
              </a:rPr>
              <a:t>Family History</a:t>
            </a:r>
          </a:p>
          <a:p>
            <a:pPr marL="533400" indent="-533400" eaLnBrk="1" hangingPunct="1">
              <a:buFontTx/>
              <a:buNone/>
            </a:pPr>
            <a:r>
              <a:rPr lang="en-US" sz="2800" dirty="0" smtClean="0">
                <a:latin typeface="Roboto" panose="020B0604020202020204"/>
                <a:cs typeface="Calibri" panose="020F0502020204030204" pitchFamily="34" charset="0"/>
              </a:rPr>
              <a:t>Ethnic Origin</a:t>
            </a:r>
          </a:p>
          <a:p>
            <a:pPr marL="533400" indent="-533400" eaLnBrk="1" hangingPunct="1">
              <a:buFontTx/>
              <a:buNone/>
            </a:pPr>
            <a:r>
              <a:rPr lang="en-US" sz="2800" dirty="0" smtClean="0">
                <a:latin typeface="Roboto" panose="020B0604020202020204"/>
                <a:cs typeface="Calibri" panose="020F0502020204030204" pitchFamily="34" charset="0"/>
              </a:rPr>
              <a:t>Age &gt; 40 years</a:t>
            </a:r>
          </a:p>
        </p:txBody>
      </p:sp>
      <p:pic>
        <p:nvPicPr>
          <p:cNvPr id="9220" name="Picture 16" descr="http://tbn0.google.com/images?q=tbn:jlDP-Ich7mkr4M:http://www.kelly-law.com/BOMB.gif">
            <a:hlinkClick r:id="rId3"/>
          </p:cNvPr>
          <p:cNvPicPr>
            <a:picLocks noChangeAspect="1" noChangeArrowheads="1"/>
          </p:cNvPicPr>
          <p:nvPr/>
        </p:nvPicPr>
        <p:blipFill>
          <a:blip r:embed="rId4" cstate="print"/>
          <a:srcRect/>
          <a:stretch>
            <a:fillRect/>
          </a:stretch>
        </p:blipFill>
        <p:spPr bwMode="auto">
          <a:xfrm>
            <a:off x="1259632" y="2765406"/>
            <a:ext cx="1483568" cy="2492394"/>
          </a:xfrm>
          <a:prstGeom prst="rect">
            <a:avLst/>
          </a:prstGeom>
          <a:noFill/>
          <a:ln w="9525">
            <a:noFill/>
            <a:miter lim="800000"/>
            <a:headEnd/>
            <a:tailEnd/>
          </a:ln>
        </p:spPr>
      </p:pic>
      <p:sp>
        <p:nvSpPr>
          <p:cNvPr id="9221" name="AutoShape 17"/>
          <p:cNvSpPr>
            <a:spLocks noChangeArrowheads="1"/>
          </p:cNvSpPr>
          <p:nvPr/>
        </p:nvSpPr>
        <p:spPr bwMode="auto">
          <a:xfrm>
            <a:off x="4038600" y="2071688"/>
            <a:ext cx="685800" cy="442912"/>
          </a:xfrm>
          <a:prstGeom prst="leftRightArrow">
            <a:avLst>
              <a:gd name="adj1" fmla="val 50000"/>
              <a:gd name="adj2" fmla="val 36000"/>
            </a:avLst>
          </a:prstGeom>
          <a:solidFill>
            <a:srgbClr val="FF0000"/>
          </a:solidFill>
          <a:ln w="9525">
            <a:solidFill>
              <a:schemeClr val="tx1"/>
            </a:solidFill>
            <a:miter lim="800000"/>
            <a:headEnd/>
            <a:tailEnd/>
          </a:ln>
        </p:spPr>
        <p:txBody>
          <a:bodyPr wrap="none" anchor="ctr"/>
          <a:lstStyle/>
          <a:p>
            <a:endParaRPr lang="en-US"/>
          </a:p>
        </p:txBody>
      </p:sp>
      <p:sp>
        <p:nvSpPr>
          <p:cNvPr id="9222" name="AutoShape 18"/>
          <p:cNvSpPr>
            <a:spLocks noChangeArrowheads="1"/>
          </p:cNvSpPr>
          <p:nvPr/>
        </p:nvSpPr>
        <p:spPr bwMode="auto">
          <a:xfrm>
            <a:off x="4038600" y="2667000"/>
            <a:ext cx="685800" cy="457200"/>
          </a:xfrm>
          <a:prstGeom prst="leftRightArrow">
            <a:avLst>
              <a:gd name="adj1" fmla="val 50000"/>
              <a:gd name="adj2" fmla="val 30000"/>
            </a:avLst>
          </a:prstGeom>
          <a:solidFill>
            <a:srgbClr val="FF0000"/>
          </a:solidFill>
          <a:ln w="9525">
            <a:solidFill>
              <a:schemeClr val="tx1"/>
            </a:solidFill>
            <a:miter lim="800000"/>
            <a:headEnd/>
            <a:tailEnd/>
          </a:ln>
        </p:spPr>
        <p:txBody>
          <a:bodyPr wrap="none" anchor="ctr"/>
          <a:lstStyle/>
          <a:p>
            <a:endParaRPr lang="en-US"/>
          </a:p>
        </p:txBody>
      </p:sp>
      <p:sp>
        <p:nvSpPr>
          <p:cNvPr id="9223" name="AutoShape 19"/>
          <p:cNvSpPr>
            <a:spLocks noChangeArrowheads="1"/>
          </p:cNvSpPr>
          <p:nvPr/>
        </p:nvSpPr>
        <p:spPr bwMode="auto">
          <a:xfrm>
            <a:off x="4038600" y="3200400"/>
            <a:ext cx="685800" cy="457200"/>
          </a:xfrm>
          <a:prstGeom prst="leftRightArrow">
            <a:avLst>
              <a:gd name="adj1" fmla="val 50000"/>
              <a:gd name="adj2" fmla="val 30000"/>
            </a:avLst>
          </a:prstGeom>
          <a:solidFill>
            <a:srgbClr val="FF0000"/>
          </a:solidFill>
          <a:ln w="9525">
            <a:solidFill>
              <a:schemeClr val="tx1"/>
            </a:solidFill>
            <a:miter lim="800000"/>
            <a:headEnd/>
            <a:tailEnd/>
          </a:ln>
        </p:spPr>
        <p:txBody>
          <a:bodyPr wrap="none" anchor="ctr"/>
          <a:lstStyle/>
          <a:p>
            <a:endParaRPr lang="en-US"/>
          </a:p>
        </p:txBody>
      </p:sp>
      <p:sp>
        <p:nvSpPr>
          <p:cNvPr id="9224" name="AutoShape 20"/>
          <p:cNvSpPr>
            <a:spLocks noChangeArrowheads="1"/>
          </p:cNvSpPr>
          <p:nvPr/>
        </p:nvSpPr>
        <p:spPr bwMode="auto">
          <a:xfrm>
            <a:off x="4038600" y="3733800"/>
            <a:ext cx="685800" cy="457200"/>
          </a:xfrm>
          <a:prstGeom prst="leftRightArrow">
            <a:avLst>
              <a:gd name="adj1" fmla="val 50000"/>
              <a:gd name="adj2" fmla="val 30000"/>
            </a:avLst>
          </a:prstGeom>
          <a:solidFill>
            <a:srgbClr val="FF0000"/>
          </a:solidFill>
          <a:ln w="9525">
            <a:solidFill>
              <a:schemeClr val="tx1"/>
            </a:solidFill>
            <a:miter lim="800000"/>
            <a:headEnd/>
            <a:tailEnd/>
          </a:ln>
        </p:spPr>
        <p:txBody>
          <a:bodyPr wrap="none" anchor="ctr"/>
          <a:lstStyle/>
          <a:p>
            <a:endParaRPr lang="en-US"/>
          </a:p>
        </p:txBody>
      </p:sp>
      <p:sp>
        <p:nvSpPr>
          <p:cNvPr id="9225" name="AutoShape 21"/>
          <p:cNvSpPr>
            <a:spLocks noChangeArrowheads="1"/>
          </p:cNvSpPr>
          <p:nvPr/>
        </p:nvSpPr>
        <p:spPr bwMode="auto">
          <a:xfrm>
            <a:off x="4038600" y="4267200"/>
            <a:ext cx="685800" cy="457200"/>
          </a:xfrm>
          <a:prstGeom prst="leftRightArrow">
            <a:avLst>
              <a:gd name="adj1" fmla="val 50000"/>
              <a:gd name="adj2" fmla="val 30000"/>
            </a:avLst>
          </a:prstGeom>
          <a:solidFill>
            <a:srgbClr val="FFC000"/>
          </a:solidFill>
          <a:ln w="9525">
            <a:solidFill>
              <a:schemeClr val="tx1"/>
            </a:solidFill>
            <a:miter lim="800000"/>
            <a:headEnd/>
            <a:tailEnd/>
          </a:ln>
        </p:spPr>
        <p:txBody>
          <a:bodyPr wrap="none" anchor="ctr"/>
          <a:lstStyle/>
          <a:p>
            <a:endParaRPr lang="en-US"/>
          </a:p>
        </p:txBody>
      </p:sp>
      <p:sp>
        <p:nvSpPr>
          <p:cNvPr id="9226" name="AutoShape 22"/>
          <p:cNvSpPr>
            <a:spLocks noChangeArrowheads="1"/>
          </p:cNvSpPr>
          <p:nvPr/>
        </p:nvSpPr>
        <p:spPr bwMode="auto">
          <a:xfrm>
            <a:off x="4038600" y="4800600"/>
            <a:ext cx="685800" cy="457200"/>
          </a:xfrm>
          <a:prstGeom prst="leftRightArrow">
            <a:avLst>
              <a:gd name="adj1" fmla="val 50000"/>
              <a:gd name="adj2" fmla="val 30000"/>
            </a:avLst>
          </a:prstGeom>
          <a:solidFill>
            <a:srgbClr val="FFC000"/>
          </a:solidFill>
          <a:ln w="9525">
            <a:solidFill>
              <a:schemeClr val="tx1"/>
            </a:solidFill>
            <a:miter lim="800000"/>
            <a:headEnd/>
            <a:tailEnd/>
          </a:ln>
        </p:spPr>
        <p:txBody>
          <a:bodyPr wrap="none" anchor="ctr"/>
          <a:lstStyle/>
          <a:p>
            <a:endParaRPr lang="en-US"/>
          </a:p>
        </p:txBody>
      </p:sp>
      <p:sp>
        <p:nvSpPr>
          <p:cNvPr id="11" name="AutoShape 20"/>
          <p:cNvSpPr>
            <a:spLocks noChangeArrowheads="1"/>
          </p:cNvSpPr>
          <p:nvPr/>
        </p:nvSpPr>
        <p:spPr bwMode="auto">
          <a:xfrm>
            <a:off x="4038600" y="5334000"/>
            <a:ext cx="685800" cy="457200"/>
          </a:xfrm>
          <a:prstGeom prst="leftRightArrow">
            <a:avLst>
              <a:gd name="adj1" fmla="val 50000"/>
              <a:gd name="adj2" fmla="val 30000"/>
            </a:avLst>
          </a:prstGeom>
          <a:solidFill>
            <a:srgbClr val="FFC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sz="half" idx="1"/>
          </p:nvPr>
        </p:nvSpPr>
        <p:spPr>
          <a:xfrm>
            <a:off x="107504" y="304800"/>
            <a:ext cx="2819400" cy="5788496"/>
          </a:xfrm>
          <a:solidFill>
            <a:schemeClr val="tx2">
              <a:lumMod val="40000"/>
              <a:lumOff val="60000"/>
            </a:schemeClr>
          </a:solidFill>
        </p:spPr>
        <p:txBody>
          <a:bodyPr/>
          <a:lstStyle/>
          <a:p>
            <a:pPr algn="ctr">
              <a:buFontTx/>
              <a:buNone/>
            </a:pPr>
            <a:endParaRPr lang="en-US" sz="4800" dirty="0">
              <a:latin typeface="Comic Sans MS" pitchFamily="66" charset="0"/>
            </a:endParaRPr>
          </a:p>
          <a:p>
            <a:pPr algn="ctr">
              <a:buFontTx/>
              <a:buNone/>
            </a:pPr>
            <a:r>
              <a:rPr lang="en-US" sz="4400" dirty="0">
                <a:solidFill>
                  <a:srgbClr val="7030A0"/>
                </a:solidFill>
                <a:latin typeface="Roboto"/>
                <a:cs typeface="Calibri" panose="020F0502020204030204" pitchFamily="34" charset="0"/>
              </a:rPr>
              <a:t>Managing </a:t>
            </a:r>
          </a:p>
          <a:p>
            <a:pPr algn="ctr">
              <a:buFontTx/>
              <a:buNone/>
            </a:pPr>
            <a:r>
              <a:rPr lang="en-US" sz="4400" dirty="0">
                <a:solidFill>
                  <a:srgbClr val="7030A0"/>
                </a:solidFill>
                <a:latin typeface="Roboto"/>
                <a:cs typeface="Calibri" panose="020F0502020204030204" pitchFamily="34" charset="0"/>
              </a:rPr>
              <a:t>Your </a:t>
            </a:r>
          </a:p>
          <a:p>
            <a:pPr algn="ctr">
              <a:buFontTx/>
              <a:buNone/>
            </a:pPr>
            <a:r>
              <a:rPr lang="en-US" sz="4400" dirty="0">
                <a:solidFill>
                  <a:srgbClr val="7030A0"/>
                </a:solidFill>
                <a:latin typeface="Roboto"/>
                <a:cs typeface="Calibri" panose="020F0502020204030204" pitchFamily="34" charset="0"/>
              </a:rPr>
              <a:t>Kidney</a:t>
            </a:r>
          </a:p>
          <a:p>
            <a:pPr algn="ctr">
              <a:buFontTx/>
              <a:buNone/>
            </a:pPr>
            <a:r>
              <a:rPr lang="en-US" sz="4400" dirty="0">
                <a:solidFill>
                  <a:srgbClr val="7030A0"/>
                </a:solidFill>
                <a:latin typeface="Roboto"/>
                <a:cs typeface="Calibri" panose="020F0502020204030204" pitchFamily="34" charset="0"/>
              </a:rPr>
              <a:t>Health</a:t>
            </a:r>
          </a:p>
        </p:txBody>
      </p:sp>
      <p:sp>
        <p:nvSpPr>
          <p:cNvPr id="258052" name="Rectangle 4"/>
          <p:cNvSpPr>
            <a:spLocks noGrp="1" noChangeArrowheads="1"/>
          </p:cNvSpPr>
          <p:nvPr>
            <p:ph type="body" sz="half" idx="2"/>
          </p:nvPr>
        </p:nvSpPr>
        <p:spPr>
          <a:xfrm>
            <a:off x="3059832" y="381000"/>
            <a:ext cx="5760640" cy="5712296"/>
          </a:xfrm>
          <a:ln w="50800">
            <a:solidFill>
              <a:srgbClr val="990099"/>
            </a:solidFill>
          </a:ln>
        </p:spPr>
        <p:txBody>
          <a:bodyPr/>
          <a:lstStyle/>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Good </a:t>
            </a:r>
            <a:r>
              <a:rPr lang="en-US" sz="2500" dirty="0">
                <a:latin typeface="Roboto" panose="020B0604020202020204"/>
                <a:cs typeface="Calibri" panose="020F0502020204030204" pitchFamily="34" charset="0"/>
              </a:rPr>
              <a:t>blood pressure control</a:t>
            </a: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Good </a:t>
            </a:r>
            <a:r>
              <a:rPr lang="en-US" sz="2500" dirty="0">
                <a:latin typeface="Roboto" panose="020B0604020202020204"/>
                <a:cs typeface="Calibri" panose="020F0502020204030204" pitchFamily="34" charset="0"/>
              </a:rPr>
              <a:t>blood sugar control</a:t>
            </a:r>
          </a:p>
          <a:p>
            <a:pPr>
              <a:lnSpc>
                <a:spcPct val="90000"/>
              </a:lnSpc>
              <a:buFont typeface="Arial" panose="020B0604020202020204" pitchFamily="34" charset="0"/>
              <a:buChar char="•"/>
            </a:pPr>
            <a:r>
              <a:rPr lang="en-US" sz="2500" dirty="0">
                <a:latin typeface="Roboto" panose="020B0604020202020204"/>
                <a:cs typeface="Calibri" panose="020F0502020204030204" pitchFamily="34" charset="0"/>
              </a:rPr>
              <a:t>Taking medications as prescribed</a:t>
            </a:r>
          </a:p>
          <a:p>
            <a:pPr>
              <a:lnSpc>
                <a:spcPct val="90000"/>
              </a:lnSpc>
              <a:buFont typeface="Arial" panose="020B0604020202020204" pitchFamily="34" charset="0"/>
              <a:buChar char="•"/>
            </a:pPr>
            <a:r>
              <a:rPr lang="en-US" sz="2500" dirty="0">
                <a:latin typeface="Roboto" panose="020B0604020202020204"/>
                <a:cs typeface="Calibri" panose="020F0502020204030204" pitchFamily="34" charset="0"/>
              </a:rPr>
              <a:t>Maintaining </a:t>
            </a:r>
            <a:r>
              <a:rPr lang="en-US" sz="2500" dirty="0" smtClean="0">
                <a:latin typeface="Roboto" panose="020B0604020202020204"/>
                <a:cs typeface="Calibri" panose="020F0502020204030204" pitchFamily="34" charset="0"/>
              </a:rPr>
              <a:t>a current </a:t>
            </a:r>
            <a:r>
              <a:rPr lang="en-US" sz="2500" dirty="0">
                <a:latin typeface="Roboto" panose="020B0604020202020204"/>
                <a:cs typeface="Calibri" panose="020F0502020204030204" pitchFamily="34" charset="0"/>
              </a:rPr>
              <a:t>medication list</a:t>
            </a:r>
          </a:p>
          <a:p>
            <a:pPr>
              <a:lnSpc>
                <a:spcPct val="90000"/>
              </a:lnSpc>
              <a:buFont typeface="Arial" panose="020B0604020202020204" pitchFamily="34" charset="0"/>
              <a:buChar char="•"/>
            </a:pPr>
            <a:r>
              <a:rPr lang="en-US" sz="2500" dirty="0">
                <a:latin typeface="Roboto" panose="020B0604020202020204"/>
                <a:cs typeface="Calibri" panose="020F0502020204030204" pitchFamily="34" charset="0"/>
              </a:rPr>
              <a:t>Knowing what non-prescription medications are safe for you to take</a:t>
            </a: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Making </a:t>
            </a:r>
            <a:r>
              <a:rPr lang="en-US" sz="2500" dirty="0">
                <a:latin typeface="Roboto" panose="020B0604020202020204"/>
                <a:cs typeface="Calibri" panose="020F0502020204030204" pitchFamily="34" charset="0"/>
              </a:rPr>
              <a:t>healthy food choices</a:t>
            </a: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Smoking as little as possible or better yet not at all!</a:t>
            </a:r>
            <a:endParaRPr lang="en-US" sz="2500" dirty="0">
              <a:latin typeface="Roboto" panose="020B0604020202020204"/>
              <a:cs typeface="Calibri" panose="020F0502020204030204" pitchFamily="34" charset="0"/>
            </a:endParaRP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Getting </a:t>
            </a:r>
            <a:r>
              <a:rPr lang="en-US" sz="2500" dirty="0">
                <a:latin typeface="Roboto" panose="020B0604020202020204"/>
                <a:cs typeface="Calibri" panose="020F0502020204030204" pitchFamily="34" charset="0"/>
              </a:rPr>
              <a:t>some exercise</a:t>
            </a: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Following </a:t>
            </a:r>
            <a:r>
              <a:rPr lang="en-US" sz="2500" dirty="0">
                <a:latin typeface="Roboto" panose="020B0604020202020204"/>
                <a:cs typeface="Calibri" panose="020F0502020204030204" pitchFamily="34" charset="0"/>
              </a:rPr>
              <a:t>your blood work</a:t>
            </a:r>
          </a:p>
          <a:p>
            <a:pPr>
              <a:lnSpc>
                <a:spcPct val="90000"/>
              </a:lnSpc>
              <a:buFont typeface="Arial" panose="020B0604020202020204" pitchFamily="34" charset="0"/>
              <a:buChar char="•"/>
            </a:pPr>
            <a:r>
              <a:rPr lang="en-US" sz="2500" dirty="0" smtClean="0">
                <a:latin typeface="Roboto" panose="020B0604020202020204"/>
                <a:cs typeface="Calibri" panose="020F0502020204030204" pitchFamily="34" charset="0"/>
              </a:rPr>
              <a:t>Identifying </a:t>
            </a:r>
            <a:r>
              <a:rPr lang="en-US" sz="2500" dirty="0">
                <a:latin typeface="Roboto" panose="020B0604020202020204"/>
                <a:cs typeface="Calibri" panose="020F0502020204030204" pitchFamily="34" charset="0"/>
              </a:rPr>
              <a:t>what keeps your attitude </a:t>
            </a:r>
            <a:r>
              <a:rPr lang="en-US" sz="2500" dirty="0" smtClean="0">
                <a:latin typeface="Roboto" panose="020B0604020202020204"/>
                <a:cs typeface="Calibri" panose="020F0502020204030204" pitchFamily="34" charset="0"/>
              </a:rPr>
              <a:t>positive</a:t>
            </a:r>
            <a:endParaRPr lang="en-US" sz="2500" dirty="0">
              <a:latin typeface="Roboto" panose="020B0604020202020204"/>
              <a:cs typeface="Calibri" panose="020F0502020204030204" pitchFamily="34" charset="0"/>
            </a:endParaRPr>
          </a:p>
        </p:txBody>
      </p:sp>
      <p:pic>
        <p:nvPicPr>
          <p:cNvPr id="258054" name="Picture 6" descr="http://clerccenter.gallaudet.edu/AcademicTeams/Team6-7-8/2005-2006/science/images/urinary2.gif"/>
          <p:cNvPicPr>
            <a:picLocks noChangeAspect="1" noChangeArrowheads="1"/>
          </p:cNvPicPr>
          <p:nvPr/>
        </p:nvPicPr>
        <p:blipFill>
          <a:blip r:embed="rId2" cstate="print"/>
          <a:srcRect/>
          <a:stretch>
            <a:fillRect/>
          </a:stretch>
        </p:blipFill>
        <p:spPr bwMode="auto">
          <a:xfrm>
            <a:off x="1007616" y="4509120"/>
            <a:ext cx="1019175"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805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5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80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805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805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805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80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solidFill>
                  <a:schemeClr val="accent4">
                    <a:lumMod val="75000"/>
                  </a:schemeClr>
                </a:solidFill>
                <a:latin typeface="Roboto" panose="020B0604020202020204" charset="0"/>
                <a:ea typeface="Roboto" panose="020B0604020202020204" charset="0"/>
                <a:cs typeface="Calibri" panose="020F0502020204030204" pitchFamily="34" charset="0"/>
              </a:rPr>
              <a:t>Topics covered</a:t>
            </a:r>
            <a:endParaRPr lang="en-CA" sz="3600" b="1" dirty="0">
              <a:solidFill>
                <a:schemeClr val="accent4">
                  <a:lumMod val="75000"/>
                </a:schemeClr>
              </a:solidFill>
              <a:latin typeface="Roboto" panose="020B0604020202020204" charset="0"/>
              <a:ea typeface="Roboto" panose="020B0604020202020204" charset="0"/>
              <a:cs typeface="Calibri" panose="020F0502020204030204" pitchFamily="34" charset="0"/>
            </a:endParaRPr>
          </a:p>
        </p:txBody>
      </p:sp>
      <p:sp>
        <p:nvSpPr>
          <p:cNvPr id="3" name="Content Placeholder 2"/>
          <p:cNvSpPr>
            <a:spLocks noGrp="1"/>
          </p:cNvSpPr>
          <p:nvPr>
            <p:ph idx="1"/>
          </p:nvPr>
        </p:nvSpPr>
        <p:spPr>
          <a:xfrm>
            <a:off x="251520" y="1628800"/>
            <a:ext cx="8712968" cy="4968552"/>
          </a:xfrm>
        </p:spPr>
        <p:txBody>
          <a:bodyPr/>
          <a:lstStyle/>
          <a:p>
            <a:r>
              <a:rPr lang="en-US" dirty="0">
                <a:latin typeface="Roboto" panose="020B0604020202020204"/>
                <a:cs typeface="Calibri" panose="020F0502020204030204" pitchFamily="34" charset="0"/>
              </a:rPr>
              <a:t>Can medications slow kidney decline</a:t>
            </a:r>
            <a:r>
              <a:rPr lang="en-US" dirty="0" smtClean="0">
                <a:latin typeface="Roboto" panose="020B0604020202020204"/>
                <a:cs typeface="Calibri" panose="020F0502020204030204" pitchFamily="34" charset="0"/>
              </a:rPr>
              <a:t>?</a:t>
            </a:r>
          </a:p>
          <a:p>
            <a:r>
              <a:rPr lang="en-US" dirty="0" smtClean="0">
                <a:latin typeface="Roboto" panose="020B0604020202020204"/>
                <a:cs typeface="Calibri" panose="020F0502020204030204" pitchFamily="34" charset="0"/>
              </a:rPr>
              <a:t>What are some common medications used to help the kidneys?</a:t>
            </a:r>
          </a:p>
          <a:p>
            <a:r>
              <a:rPr lang="en-US" dirty="0" smtClean="0">
                <a:latin typeface="Roboto" panose="020B0604020202020204"/>
                <a:cs typeface="Calibri" panose="020F0502020204030204" pitchFamily="34" charset="0"/>
              </a:rPr>
              <a:t>How can I keep track of my medication?</a:t>
            </a:r>
          </a:p>
          <a:p>
            <a:r>
              <a:rPr lang="en-US" dirty="0">
                <a:latin typeface="Roboto" panose="020B0604020202020204"/>
                <a:cs typeface="Calibri" panose="020F0502020204030204" pitchFamily="34" charset="0"/>
              </a:rPr>
              <a:t>Should I take my medications when I am sick?</a:t>
            </a:r>
          </a:p>
          <a:p>
            <a:r>
              <a:rPr lang="en-US" dirty="0" smtClean="0">
                <a:latin typeface="Roboto" panose="020B0604020202020204"/>
                <a:cs typeface="Calibri" panose="020F0502020204030204" pitchFamily="34" charset="0"/>
              </a:rPr>
              <a:t>Are </a:t>
            </a:r>
            <a:r>
              <a:rPr lang="en-US" dirty="0">
                <a:latin typeface="Roboto" panose="020B0604020202020204"/>
                <a:cs typeface="Calibri" panose="020F0502020204030204" pitchFamily="34" charset="0"/>
              </a:rPr>
              <a:t>there medications that can harm the kidneys (that I should avoid</a:t>
            </a:r>
            <a:r>
              <a:rPr lang="en-US" dirty="0" smtClean="0">
                <a:latin typeface="Roboto" panose="020B0604020202020204"/>
                <a:cs typeface="Calibri" panose="020F0502020204030204" pitchFamily="34" charset="0"/>
              </a:rPr>
              <a:t>)?</a:t>
            </a:r>
          </a:p>
          <a:p>
            <a:r>
              <a:rPr lang="en-US" dirty="0" smtClean="0">
                <a:latin typeface="Roboto" panose="020B0604020202020204"/>
                <a:cs typeface="Calibri" panose="020F0502020204030204" pitchFamily="34" charset="0"/>
              </a:rPr>
              <a:t>What non-prescription meds are safe?</a:t>
            </a:r>
            <a:endParaRPr lang="en-US" dirty="0">
              <a:latin typeface="Roboto" panose="020B0604020202020204"/>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652120" y="6013041"/>
            <a:ext cx="3244279" cy="323165"/>
          </a:xfrm>
          <a:prstGeom prst="rect">
            <a:avLst/>
          </a:prstGeom>
          <a:noFill/>
        </p:spPr>
        <p:txBody>
          <a:bodyPr wrap="square" rtlCol="0">
            <a:spAutoFit/>
          </a:bodyPr>
          <a:lstStyle/>
          <a:p>
            <a:pPr fontAlgn="auto">
              <a:spcBef>
                <a:spcPts val="0"/>
              </a:spcBef>
              <a:spcAft>
                <a:spcPts val="0"/>
              </a:spcAft>
            </a:pPr>
            <a:r>
              <a:rPr lang="en-US" sz="750" dirty="0">
                <a:solidFill>
                  <a:prstClr val="black"/>
                </a:solidFill>
                <a:latin typeface="Calibri" panose="020F0502020204030204"/>
              </a:rPr>
              <a:t>Adapted from </a:t>
            </a:r>
            <a:r>
              <a:rPr lang="en-US" sz="750" dirty="0" err="1">
                <a:solidFill>
                  <a:prstClr val="black"/>
                </a:solidFill>
                <a:latin typeface="Calibri" panose="020F0502020204030204"/>
              </a:rPr>
              <a:t>Heerspink</a:t>
            </a:r>
            <a:r>
              <a:rPr lang="en-US" sz="750" dirty="0">
                <a:solidFill>
                  <a:prstClr val="black"/>
                </a:solidFill>
                <a:latin typeface="Calibri" panose="020F0502020204030204"/>
              </a:rPr>
              <a:t>, et al. "</a:t>
            </a:r>
            <a:r>
              <a:rPr lang="en-US" sz="750" dirty="0" err="1">
                <a:solidFill>
                  <a:prstClr val="black"/>
                </a:solidFill>
                <a:latin typeface="Calibri" panose="020F0502020204030204"/>
              </a:rPr>
              <a:t>Dapagliflozin</a:t>
            </a:r>
            <a:r>
              <a:rPr lang="en-US" sz="750" dirty="0">
                <a:solidFill>
                  <a:prstClr val="black"/>
                </a:solidFill>
                <a:latin typeface="Calibri" panose="020F0502020204030204"/>
              </a:rPr>
              <a:t> in patients with chronic kidney disease". The New England Journal of Medicine. 2020. 383(13):1436-1446</a:t>
            </a:r>
            <a:endParaRPr lang="en-CA" sz="750" dirty="0">
              <a:solidFill>
                <a:prstClr val="black"/>
              </a:solidFill>
              <a:latin typeface="Calibri" panose="020F0502020204030204"/>
            </a:endParaRPr>
          </a:p>
        </p:txBody>
      </p:sp>
      <p:sp>
        <p:nvSpPr>
          <p:cNvPr id="35" name="TextBox 34"/>
          <p:cNvSpPr txBox="1"/>
          <p:nvPr/>
        </p:nvSpPr>
        <p:spPr>
          <a:xfrm>
            <a:off x="251521" y="115026"/>
            <a:ext cx="8644878" cy="1384995"/>
          </a:xfrm>
          <a:prstGeom prst="rect">
            <a:avLst/>
          </a:prstGeom>
          <a:noFill/>
        </p:spPr>
        <p:txBody>
          <a:bodyPr wrap="square" rtlCol="0">
            <a:spAutoFit/>
          </a:bodyPr>
          <a:lstStyle/>
          <a:p>
            <a:pPr algn="ctr"/>
            <a:r>
              <a:rPr lang="en-CA" sz="2800" b="1" dirty="0" smtClean="0">
                <a:solidFill>
                  <a:srgbClr val="7030A0"/>
                </a:solidFill>
                <a:latin typeface="Roboto" panose="020B0604020202020204" charset="0"/>
                <a:ea typeface="Roboto" panose="020B0604020202020204" charset="0"/>
                <a:cs typeface="Calibri" panose="020F0502020204030204" pitchFamily="34" charset="0"/>
              </a:rPr>
              <a:t>Medicines can slow the decline of kidney function, giving patients more time before dialysis</a:t>
            </a:r>
            <a:endParaRPr lang="en-CA" sz="2800" b="1" dirty="0">
              <a:solidFill>
                <a:srgbClr val="7030A0"/>
              </a:solidFill>
              <a:latin typeface="Roboto" panose="020B0604020202020204" charset="0"/>
              <a:ea typeface="Roboto" panose="020B0604020202020204" charset="0"/>
              <a:cs typeface="Calibri" panose="020F0502020204030204" pitchFamily="34" charset="0"/>
            </a:endParaRPr>
          </a:p>
        </p:txBody>
      </p:sp>
      <p:sp>
        <p:nvSpPr>
          <p:cNvPr id="3" name="TextBox 2"/>
          <p:cNvSpPr txBox="1"/>
          <p:nvPr/>
        </p:nvSpPr>
        <p:spPr>
          <a:xfrm>
            <a:off x="1547664" y="5949280"/>
            <a:ext cx="3240360" cy="584775"/>
          </a:xfrm>
          <a:prstGeom prst="rect">
            <a:avLst/>
          </a:prstGeom>
          <a:noFill/>
        </p:spPr>
        <p:txBody>
          <a:bodyPr wrap="square" rtlCol="0">
            <a:spAutoFit/>
          </a:bodyPr>
          <a:lstStyle/>
          <a:p>
            <a:r>
              <a:rPr lang="en-CA" sz="1600" dirty="0" smtClean="0">
                <a:latin typeface="Roboto" panose="020B0604020202020204"/>
              </a:rPr>
              <a:t>Age 62 with 40% kidney function, dialysis starts at age 71 or 79</a:t>
            </a:r>
            <a:endParaRPr lang="en-CA" sz="1600" dirty="0">
              <a:latin typeface="Roboto" panose="020B0604020202020204"/>
            </a:endParaRPr>
          </a:p>
        </p:txBody>
      </p:sp>
      <p:grpSp>
        <p:nvGrpSpPr>
          <p:cNvPr id="46" name="Group 45"/>
          <p:cNvGrpSpPr/>
          <p:nvPr/>
        </p:nvGrpSpPr>
        <p:grpSpPr>
          <a:xfrm>
            <a:off x="467544" y="1814760"/>
            <a:ext cx="7741191" cy="3883541"/>
            <a:chOff x="467544" y="1814760"/>
            <a:chExt cx="7741191" cy="3883541"/>
          </a:xfrm>
        </p:grpSpPr>
        <p:cxnSp>
          <p:nvCxnSpPr>
            <p:cNvPr id="5" name="Straight Connector 4"/>
            <p:cNvCxnSpPr/>
            <p:nvPr/>
          </p:nvCxnSpPr>
          <p:spPr>
            <a:xfrm>
              <a:off x="1696724" y="1814760"/>
              <a:ext cx="37070" cy="32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39973" y="5058407"/>
              <a:ext cx="6221626" cy="24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05192" y="1965653"/>
              <a:ext cx="2832091" cy="240017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57811" y="2338274"/>
              <a:ext cx="4850026" cy="194482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33794" y="4309320"/>
              <a:ext cx="6153665" cy="7779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CA" sz="1350">
                <a:solidFill>
                  <a:prstClr val="white"/>
                </a:solidFill>
              </a:endParaRPr>
            </a:p>
          </p:txBody>
        </p:sp>
        <p:sp>
          <p:nvSpPr>
            <p:cNvPr id="14" name="TextBox 13"/>
            <p:cNvSpPr txBox="1"/>
            <p:nvPr/>
          </p:nvSpPr>
          <p:spPr>
            <a:xfrm>
              <a:off x="1375449" y="4547103"/>
              <a:ext cx="3165681" cy="300082"/>
            </a:xfrm>
            <a:prstGeom prst="rect">
              <a:avLst/>
            </a:prstGeom>
            <a:noFill/>
          </p:spPr>
          <p:txBody>
            <a:bodyPr wrap="square" rtlCol="0">
              <a:spAutoFit/>
            </a:bodyPr>
            <a:lstStyle/>
            <a:p>
              <a:pPr algn="ctr" fontAlgn="auto">
                <a:spcBef>
                  <a:spcPts val="0"/>
                </a:spcBef>
                <a:spcAft>
                  <a:spcPts val="0"/>
                </a:spcAft>
              </a:pPr>
              <a:r>
                <a:rPr lang="en-CA" sz="1350" dirty="0">
                  <a:solidFill>
                    <a:prstClr val="white"/>
                  </a:solidFill>
                  <a:latin typeface="Calibri" panose="020F0502020204030204"/>
                </a:rPr>
                <a:t>Kidney failure requiring dialysis</a:t>
              </a:r>
            </a:p>
          </p:txBody>
        </p:sp>
        <p:sp>
          <p:nvSpPr>
            <p:cNvPr id="15" name="TextBox 14"/>
            <p:cNvSpPr txBox="1"/>
            <p:nvPr/>
          </p:nvSpPr>
          <p:spPr>
            <a:xfrm>
              <a:off x="467544" y="3031475"/>
              <a:ext cx="970005" cy="507831"/>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Kidney Function</a:t>
              </a:r>
            </a:p>
          </p:txBody>
        </p:sp>
        <p:sp>
          <p:nvSpPr>
            <p:cNvPr id="16" name="TextBox 15"/>
            <p:cNvSpPr txBox="1"/>
            <p:nvPr/>
          </p:nvSpPr>
          <p:spPr>
            <a:xfrm>
              <a:off x="2425772" y="3407139"/>
              <a:ext cx="1346887" cy="300082"/>
            </a:xfrm>
            <a:prstGeom prst="rect">
              <a:avLst/>
            </a:prstGeom>
            <a:noFill/>
            <a:ln w="22225">
              <a:solidFill>
                <a:srgbClr val="00B050"/>
              </a:solidFill>
            </a:ln>
          </p:spPr>
          <p:txBody>
            <a:bodyPr wrap="square" rtlCol="0">
              <a:spAutoFit/>
            </a:bodyPr>
            <a:lstStyle/>
            <a:p>
              <a:pPr algn="ctr" fontAlgn="auto">
                <a:spcBef>
                  <a:spcPts val="0"/>
                </a:spcBef>
                <a:spcAft>
                  <a:spcPts val="0"/>
                </a:spcAft>
              </a:pPr>
              <a:r>
                <a:rPr lang="en-CA" sz="1350" dirty="0">
                  <a:solidFill>
                    <a:prstClr val="black"/>
                  </a:solidFill>
                  <a:latin typeface="Calibri" panose="020F0502020204030204"/>
                </a:rPr>
                <a:t>Placebo</a:t>
              </a:r>
            </a:p>
          </p:txBody>
        </p:sp>
        <p:sp>
          <p:nvSpPr>
            <p:cNvPr id="17" name="TextBox 16"/>
            <p:cNvSpPr txBox="1"/>
            <p:nvPr/>
          </p:nvSpPr>
          <p:spPr>
            <a:xfrm>
              <a:off x="5527319" y="3143111"/>
              <a:ext cx="1155356" cy="300082"/>
            </a:xfrm>
            <a:prstGeom prst="rect">
              <a:avLst/>
            </a:prstGeom>
            <a:noFill/>
            <a:ln w="19050">
              <a:solidFill>
                <a:schemeClr val="accent5">
                  <a:lumMod val="75000"/>
                </a:schemeClr>
              </a:solidFill>
            </a:ln>
          </p:spPr>
          <p:txBody>
            <a:bodyPr wrap="square" rtlCol="0">
              <a:spAutoFit/>
            </a:bodyPr>
            <a:lstStyle/>
            <a:p>
              <a:pPr algn="ctr" fontAlgn="auto">
                <a:spcBef>
                  <a:spcPts val="0"/>
                </a:spcBef>
                <a:spcAft>
                  <a:spcPts val="0"/>
                </a:spcAft>
              </a:pPr>
              <a:r>
                <a:rPr lang="en-CA" sz="1350" dirty="0">
                  <a:solidFill>
                    <a:prstClr val="black"/>
                  </a:solidFill>
                  <a:latin typeface="Calibri" panose="020F0502020204030204"/>
                </a:rPr>
                <a:t>Medicine</a:t>
              </a:r>
            </a:p>
          </p:txBody>
        </p:sp>
        <p:sp>
          <p:nvSpPr>
            <p:cNvPr id="18" name="TextBox 17"/>
            <p:cNvSpPr txBox="1"/>
            <p:nvPr/>
          </p:nvSpPr>
          <p:spPr>
            <a:xfrm>
              <a:off x="2363989" y="5113498"/>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0</a:t>
              </a:r>
            </a:p>
          </p:txBody>
        </p:sp>
        <p:sp>
          <p:nvSpPr>
            <p:cNvPr id="19" name="TextBox 18"/>
            <p:cNvSpPr txBox="1"/>
            <p:nvPr/>
          </p:nvSpPr>
          <p:spPr>
            <a:xfrm>
              <a:off x="1387806" y="4904459"/>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0</a:t>
              </a:r>
            </a:p>
          </p:txBody>
        </p:sp>
        <p:sp>
          <p:nvSpPr>
            <p:cNvPr id="20" name="TextBox 19"/>
            <p:cNvSpPr txBox="1"/>
            <p:nvPr/>
          </p:nvSpPr>
          <p:spPr>
            <a:xfrm>
              <a:off x="3822086" y="5091101"/>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5</a:t>
              </a:r>
            </a:p>
          </p:txBody>
        </p:sp>
        <p:sp>
          <p:nvSpPr>
            <p:cNvPr id="21" name="TextBox 20"/>
            <p:cNvSpPr txBox="1"/>
            <p:nvPr/>
          </p:nvSpPr>
          <p:spPr>
            <a:xfrm>
              <a:off x="5113367" y="5088526"/>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10</a:t>
              </a:r>
            </a:p>
          </p:txBody>
        </p:sp>
        <p:sp>
          <p:nvSpPr>
            <p:cNvPr id="22" name="TextBox 21"/>
            <p:cNvSpPr txBox="1"/>
            <p:nvPr/>
          </p:nvSpPr>
          <p:spPr>
            <a:xfrm>
              <a:off x="6413916" y="5131001"/>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15</a:t>
              </a:r>
            </a:p>
          </p:txBody>
        </p:sp>
        <p:sp>
          <p:nvSpPr>
            <p:cNvPr id="23" name="TextBox 22"/>
            <p:cNvSpPr txBox="1"/>
            <p:nvPr/>
          </p:nvSpPr>
          <p:spPr>
            <a:xfrm>
              <a:off x="7714465" y="5121220"/>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20</a:t>
              </a:r>
            </a:p>
          </p:txBody>
        </p:sp>
        <p:sp>
          <p:nvSpPr>
            <p:cNvPr id="28" name="Right Arrow 27"/>
            <p:cNvSpPr/>
            <p:nvPr/>
          </p:nvSpPr>
          <p:spPr>
            <a:xfrm>
              <a:off x="4955818" y="3600311"/>
              <a:ext cx="2252019" cy="568669"/>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CA" sz="1350">
                <a:solidFill>
                  <a:prstClr val="white"/>
                </a:solidFill>
              </a:endParaRPr>
            </a:p>
          </p:txBody>
        </p:sp>
        <p:sp>
          <p:nvSpPr>
            <p:cNvPr id="29" name="TextBox 28"/>
            <p:cNvSpPr txBox="1"/>
            <p:nvPr/>
          </p:nvSpPr>
          <p:spPr>
            <a:xfrm>
              <a:off x="5527319" y="3713018"/>
              <a:ext cx="1235675" cy="338554"/>
            </a:xfrm>
            <a:prstGeom prst="rect">
              <a:avLst/>
            </a:prstGeom>
            <a:noFill/>
          </p:spPr>
          <p:txBody>
            <a:bodyPr wrap="square" rtlCol="0">
              <a:spAutoFit/>
            </a:bodyPr>
            <a:lstStyle/>
            <a:p>
              <a:pPr fontAlgn="auto">
                <a:spcBef>
                  <a:spcPts val="0"/>
                </a:spcBef>
                <a:spcAft>
                  <a:spcPts val="0"/>
                </a:spcAft>
              </a:pPr>
              <a:r>
                <a:rPr lang="en-CA" sz="1600" b="1" dirty="0">
                  <a:solidFill>
                    <a:prstClr val="black"/>
                  </a:solidFill>
                  <a:latin typeface="Calibri" panose="020F0502020204030204"/>
                </a:rPr>
                <a:t>8 years</a:t>
              </a:r>
            </a:p>
          </p:txBody>
        </p:sp>
        <p:sp>
          <p:nvSpPr>
            <p:cNvPr id="30" name="TextBox 29"/>
            <p:cNvSpPr txBox="1"/>
            <p:nvPr/>
          </p:nvSpPr>
          <p:spPr>
            <a:xfrm>
              <a:off x="1390894" y="4206174"/>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10</a:t>
              </a:r>
            </a:p>
          </p:txBody>
        </p:sp>
        <p:sp>
          <p:nvSpPr>
            <p:cNvPr id="31" name="TextBox 30"/>
            <p:cNvSpPr txBox="1"/>
            <p:nvPr/>
          </p:nvSpPr>
          <p:spPr>
            <a:xfrm>
              <a:off x="1387806" y="3484338"/>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20</a:t>
              </a:r>
            </a:p>
          </p:txBody>
        </p:sp>
        <p:sp>
          <p:nvSpPr>
            <p:cNvPr id="32" name="TextBox 31"/>
            <p:cNvSpPr txBox="1"/>
            <p:nvPr/>
          </p:nvSpPr>
          <p:spPr>
            <a:xfrm>
              <a:off x="1387806" y="2774278"/>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30</a:t>
              </a:r>
            </a:p>
          </p:txBody>
        </p:sp>
        <p:sp>
          <p:nvSpPr>
            <p:cNvPr id="33" name="TextBox 32"/>
            <p:cNvSpPr txBox="1"/>
            <p:nvPr/>
          </p:nvSpPr>
          <p:spPr>
            <a:xfrm>
              <a:off x="1375449" y="2006743"/>
              <a:ext cx="494270" cy="300082"/>
            </a:xfrm>
            <a:prstGeom prst="rect">
              <a:avLst/>
            </a:prstGeom>
            <a:noFill/>
          </p:spPr>
          <p:txBody>
            <a:bodyPr wrap="square" rtlCol="0">
              <a:spAutoFit/>
            </a:bodyPr>
            <a:lstStyle/>
            <a:p>
              <a:pPr fontAlgn="auto">
                <a:spcBef>
                  <a:spcPts val="0"/>
                </a:spcBef>
                <a:spcAft>
                  <a:spcPts val="0"/>
                </a:spcAft>
              </a:pPr>
              <a:r>
                <a:rPr lang="en-CA" sz="1350" dirty="0">
                  <a:solidFill>
                    <a:prstClr val="black"/>
                  </a:solidFill>
                  <a:latin typeface="Calibri" panose="020F0502020204030204"/>
                </a:rPr>
                <a:t>40</a:t>
              </a:r>
            </a:p>
          </p:txBody>
        </p:sp>
        <p:sp>
          <p:nvSpPr>
            <p:cNvPr id="34" name="TextBox 33"/>
            <p:cNvSpPr txBox="1"/>
            <p:nvPr/>
          </p:nvSpPr>
          <p:spPr>
            <a:xfrm>
              <a:off x="4148027" y="5398219"/>
              <a:ext cx="1651519" cy="300082"/>
            </a:xfrm>
            <a:prstGeom prst="rect">
              <a:avLst/>
            </a:prstGeom>
            <a:noFill/>
          </p:spPr>
          <p:txBody>
            <a:bodyPr wrap="square" rtlCol="0">
              <a:spAutoFit/>
            </a:bodyPr>
            <a:lstStyle/>
            <a:p>
              <a:pPr algn="ctr" fontAlgn="auto">
                <a:spcBef>
                  <a:spcPts val="0"/>
                </a:spcBef>
                <a:spcAft>
                  <a:spcPts val="0"/>
                </a:spcAft>
              </a:pPr>
              <a:r>
                <a:rPr lang="en-CA" sz="1350" dirty="0">
                  <a:solidFill>
                    <a:prstClr val="black"/>
                  </a:solidFill>
                  <a:latin typeface="Calibri" panose="020F0502020204030204"/>
                </a:rPr>
                <a:t>Years</a:t>
              </a:r>
            </a:p>
          </p:txBody>
        </p:sp>
        <p:cxnSp>
          <p:nvCxnSpPr>
            <p:cNvPr id="37" name="Straight Arrow Connector 36"/>
            <p:cNvCxnSpPr>
              <a:stCxn id="17" idx="1"/>
            </p:cNvCxnSpPr>
            <p:nvPr/>
          </p:nvCxnSpPr>
          <p:spPr>
            <a:xfrm flipH="1" flipV="1">
              <a:off x="5113367" y="3281612"/>
              <a:ext cx="413952"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3"/>
            </p:cNvCxnSpPr>
            <p:nvPr/>
          </p:nvCxnSpPr>
          <p:spPr>
            <a:xfrm flipV="1">
              <a:off x="3772659" y="3545642"/>
              <a:ext cx="193421" cy="11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79984" y="4442742"/>
              <a:ext cx="233383" cy="530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prstClr val="black"/>
                  </a:solidFill>
                  <a:latin typeface="Calibri" panose="020F0502020204030204" pitchFamily="34" charset="0"/>
                  <a:cs typeface="Calibri" panose="020F0502020204030204" pitchFamily="34" charset="0"/>
                  <a:sym typeface="Webdings" panose="05030102010509060703" pitchFamily="18" charset="2"/>
                </a:rPr>
                <a:t></a:t>
              </a:r>
              <a:endParaRPr lang="en-CA" sz="2800" b="1" dirty="0">
                <a:solidFill>
                  <a:prstClr val="black"/>
                </a:solidFill>
                <a:latin typeface="Calibri" panose="020F0502020204030204" pitchFamily="34" charset="0"/>
                <a:cs typeface="Calibri" panose="020F0502020204030204" pitchFamily="34" charset="0"/>
              </a:endParaRPr>
            </a:p>
          </p:txBody>
        </p:sp>
        <p:sp>
          <p:nvSpPr>
            <p:cNvPr id="36" name="Rectangle 35"/>
            <p:cNvSpPr/>
            <p:nvPr/>
          </p:nvSpPr>
          <p:spPr>
            <a:xfrm>
              <a:off x="7149735" y="4434095"/>
              <a:ext cx="233383" cy="530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prstClr val="black"/>
                  </a:solidFill>
                  <a:latin typeface="Calibri" panose="020F0502020204030204" pitchFamily="34" charset="0"/>
                  <a:cs typeface="Calibri" panose="020F0502020204030204" pitchFamily="34" charset="0"/>
                  <a:sym typeface="Webdings" panose="05030102010509060703" pitchFamily="18" charset="2"/>
                </a:rPr>
                <a:t></a:t>
              </a:r>
              <a:endParaRPr lang="en-CA" sz="2800" b="1" dirty="0">
                <a:solidFill>
                  <a:prstClr val="black"/>
                </a:solidFill>
                <a:latin typeface="Calibri" panose="020F0502020204030204" pitchFamily="34" charset="0"/>
                <a:cs typeface="Calibri" panose="020F0502020204030204" pitchFamily="34" charset="0"/>
              </a:endParaRPr>
            </a:p>
          </p:txBody>
        </p:sp>
        <p:cxnSp>
          <p:nvCxnSpPr>
            <p:cNvPr id="41" name="Straight Connector 40"/>
            <p:cNvCxnSpPr/>
            <p:nvPr/>
          </p:nvCxnSpPr>
          <p:spPr>
            <a:xfrm>
              <a:off x="2086657" y="1939435"/>
              <a:ext cx="271154" cy="42003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103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504" y="571500"/>
            <a:ext cx="8784976" cy="1143000"/>
          </a:xfrm>
          <a:solidFill>
            <a:schemeClr val="bg2">
              <a:lumMod val="90000"/>
            </a:schemeClr>
          </a:solidFill>
          <a:ln>
            <a:solidFill>
              <a:schemeClr val="bg1"/>
            </a:solidFill>
          </a:ln>
        </p:spPr>
        <p:txBody>
          <a:bodyPr/>
          <a:lstStyle/>
          <a:p>
            <a:pPr>
              <a:defRPr/>
            </a:pPr>
            <a:r>
              <a:rPr lang="en-US" sz="4000" dirty="0" smtClean="0">
                <a:solidFill>
                  <a:srgbClr val="7030A0"/>
                </a:solidFill>
                <a:latin typeface="Roboto" panose="020B0604020202020204" charset="0"/>
                <a:ea typeface="Roboto" panose="020B0604020202020204" charset="0"/>
                <a:cs typeface="Calibri" panose="020F0502020204030204" pitchFamily="34" charset="0"/>
              </a:rPr>
              <a:t>Ways To Control Your blood pressure</a:t>
            </a:r>
          </a:p>
        </p:txBody>
      </p:sp>
      <p:sp>
        <p:nvSpPr>
          <p:cNvPr id="18435" name="Content Placeholder 2"/>
          <p:cNvSpPr>
            <a:spLocks noGrp="1"/>
          </p:cNvSpPr>
          <p:nvPr>
            <p:ph idx="1"/>
          </p:nvPr>
        </p:nvSpPr>
        <p:spPr>
          <a:xfrm>
            <a:off x="714375" y="2420888"/>
            <a:ext cx="7772400" cy="4114800"/>
          </a:xfrm>
        </p:spPr>
        <p:txBody>
          <a:bodyPr/>
          <a:lstStyle/>
          <a:p>
            <a:r>
              <a:rPr lang="en-US" sz="2800" dirty="0" smtClean="0">
                <a:latin typeface="Roboto" panose="020B0604020202020204"/>
                <a:cs typeface="Calibri" panose="020F0502020204030204" pitchFamily="34" charset="0"/>
              </a:rPr>
              <a:t>Take your BP medications as prescribed</a:t>
            </a:r>
            <a:endParaRPr lang="en-US" sz="1400" dirty="0" smtClean="0">
              <a:solidFill>
                <a:srgbClr val="800080"/>
              </a:solidFill>
              <a:latin typeface="Roboto" panose="020B0604020202020204"/>
              <a:cs typeface="Calibri" panose="020F0502020204030204" pitchFamily="34" charset="0"/>
            </a:endParaRPr>
          </a:p>
          <a:p>
            <a:r>
              <a:rPr lang="en-US" sz="2800" dirty="0" smtClean="0">
                <a:latin typeface="Roboto" panose="020B0604020202020204"/>
                <a:cs typeface="Calibri" panose="020F0502020204030204" pitchFamily="34" charset="0"/>
              </a:rPr>
              <a:t>Talk to a dietitian about limiting salt intake</a:t>
            </a:r>
          </a:p>
          <a:p>
            <a:r>
              <a:rPr lang="en-US" sz="2800" dirty="0" smtClean="0">
                <a:latin typeface="Roboto" panose="020B0604020202020204"/>
                <a:cs typeface="Calibri" panose="020F0502020204030204" pitchFamily="34" charset="0"/>
              </a:rPr>
              <a:t>Get your body moving - 30 minutes of exercise (most days) can </a:t>
            </a:r>
            <a:r>
              <a:rPr lang="en-US" sz="2800" dirty="0" smtClean="0">
                <a:solidFill>
                  <a:srgbClr val="FF0000"/>
                </a:solidFill>
                <a:latin typeface="Roboto" panose="020B0604020202020204"/>
                <a:cs typeface="Calibri" panose="020F0502020204030204" pitchFamily="34" charset="0"/>
              </a:rPr>
              <a:t>reduce</a:t>
            </a:r>
            <a:r>
              <a:rPr lang="en-US" sz="2800" dirty="0" smtClean="0">
                <a:latin typeface="Roboto" panose="020B0604020202020204"/>
                <a:cs typeface="Calibri" panose="020F0502020204030204" pitchFamily="34" charset="0"/>
              </a:rPr>
              <a:t> your SBP 5-10 points</a:t>
            </a:r>
          </a:p>
          <a:p>
            <a:r>
              <a:rPr lang="en-US" sz="2800" dirty="0" smtClean="0">
                <a:latin typeface="Roboto" panose="020B0604020202020204"/>
                <a:cs typeface="Calibri" panose="020F0502020204030204" pitchFamily="34" charset="0"/>
              </a:rPr>
              <a:t>Lose weight - taking off </a:t>
            </a:r>
            <a:r>
              <a:rPr lang="en-US" sz="2800" u="sng" dirty="0" smtClean="0">
                <a:latin typeface="Roboto" panose="020B0604020202020204"/>
                <a:cs typeface="Calibri" panose="020F0502020204030204" pitchFamily="34" charset="0"/>
              </a:rPr>
              <a:t>as little as 10 lbs </a:t>
            </a:r>
            <a:r>
              <a:rPr lang="en-US" sz="2800" dirty="0" smtClean="0">
                <a:latin typeface="Roboto" panose="020B0604020202020204"/>
                <a:cs typeface="Calibri" panose="020F0502020204030204" pitchFamily="34" charset="0"/>
              </a:rPr>
              <a:t>can help </a:t>
            </a:r>
            <a:r>
              <a:rPr lang="en-US" sz="2800" dirty="0" smtClean="0">
                <a:solidFill>
                  <a:srgbClr val="FF0000"/>
                </a:solidFill>
                <a:latin typeface="Roboto" panose="020B0604020202020204"/>
                <a:cs typeface="Calibri" panose="020F0502020204030204" pitchFamily="34" charset="0"/>
              </a:rPr>
              <a:t>reduce</a:t>
            </a:r>
            <a:r>
              <a:rPr lang="en-US" sz="2800" dirty="0" smtClean="0">
                <a:latin typeface="Roboto" panose="020B0604020202020204"/>
                <a:cs typeface="Calibri" panose="020F0502020204030204" pitchFamily="34" charset="0"/>
              </a:rPr>
              <a:t> your SBP by 5-10 points</a:t>
            </a:r>
          </a:p>
          <a:p>
            <a:r>
              <a:rPr lang="en-US" sz="2800" dirty="0" smtClean="0">
                <a:latin typeface="Roboto" panose="020B0604020202020204"/>
                <a:cs typeface="Calibri" panose="020F0502020204030204" pitchFamily="34" charset="0"/>
              </a:rPr>
              <a:t>Learn how to manage your stress! </a:t>
            </a:r>
          </a:p>
        </p:txBody>
      </p:sp>
      <p:sp>
        <p:nvSpPr>
          <p:cNvPr id="2" name="TextBox 1"/>
          <p:cNvSpPr txBox="1"/>
          <p:nvPr/>
        </p:nvSpPr>
        <p:spPr>
          <a:xfrm>
            <a:off x="2771800" y="1799928"/>
            <a:ext cx="5832648" cy="535531"/>
          </a:xfrm>
          <a:prstGeom prst="rect">
            <a:avLst/>
          </a:prstGeom>
          <a:noFill/>
        </p:spPr>
        <p:txBody>
          <a:bodyPr wrap="square" rtlCol="0">
            <a:spAutoFit/>
          </a:bodyPr>
          <a:lstStyle/>
          <a:p>
            <a:pPr algn="r" eaLnBrk="1" hangingPunct="1">
              <a:lnSpc>
                <a:spcPct val="90000"/>
              </a:lnSpc>
              <a:buFontTx/>
              <a:buNone/>
            </a:pPr>
            <a:r>
              <a:rPr lang="en-US" sz="3200" b="1" dirty="0">
                <a:solidFill>
                  <a:srgbClr val="C00000"/>
                </a:solidFill>
                <a:latin typeface="Calibri" panose="020F0502020204030204" pitchFamily="34" charset="0"/>
                <a:cs typeface="Calibri" panose="020F0502020204030204" pitchFamily="34" charset="0"/>
              </a:rPr>
              <a:t>Self Management Strategy # </a:t>
            </a:r>
            <a:r>
              <a:rPr lang="en-US" sz="3200" b="1" dirty="0" smtClean="0">
                <a:solidFill>
                  <a:srgbClr val="C00000"/>
                </a:solidFill>
                <a:latin typeface="Calibri" panose="020F0502020204030204" pitchFamily="34" charset="0"/>
                <a:cs typeface="Calibri" panose="020F0502020204030204" pitchFamily="34" charset="0"/>
              </a:rPr>
              <a:t>1</a:t>
            </a:r>
            <a:endParaRPr lang="en-US"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1200"/>
            <a:ext cx="8820472" cy="4472136"/>
          </a:xfrm>
        </p:spPr>
        <p:txBody>
          <a:bodyPr/>
          <a:lstStyle/>
          <a:p>
            <a:r>
              <a:rPr lang="en-CA" sz="3000" dirty="0" smtClean="0">
                <a:latin typeface="Roboto" panose="020B0604020202020204"/>
              </a:rPr>
              <a:t>Each “class” of meds works in a different way</a:t>
            </a:r>
          </a:p>
          <a:p>
            <a:r>
              <a:rPr lang="en-CA" sz="3000" dirty="0" smtClean="0">
                <a:latin typeface="Roboto" panose="020B0604020202020204"/>
              </a:rPr>
              <a:t>Using several classes at lower doses is better</a:t>
            </a:r>
          </a:p>
          <a:p>
            <a:r>
              <a:rPr lang="el-GR" sz="3000" dirty="0" smtClean="0">
                <a:latin typeface="Roboto" panose="020B0604020202020204"/>
              </a:rPr>
              <a:t>β</a:t>
            </a:r>
            <a:r>
              <a:rPr lang="en-CA" sz="3000" dirty="0" smtClean="0">
                <a:latin typeface="Roboto" panose="020B0604020202020204"/>
              </a:rPr>
              <a:t>-Blockers </a:t>
            </a:r>
            <a:r>
              <a:rPr lang="en-CA" sz="2400" dirty="0" smtClean="0">
                <a:latin typeface="Roboto" panose="020B0604020202020204"/>
              </a:rPr>
              <a:t>(aten</a:t>
            </a:r>
            <a:r>
              <a:rPr lang="en-CA" sz="2400" u="sng" dirty="0" smtClean="0">
                <a:latin typeface="Roboto" panose="020B0604020202020204"/>
              </a:rPr>
              <a:t>olol</a:t>
            </a:r>
            <a:r>
              <a:rPr lang="en-CA" sz="2400" dirty="0" smtClean="0">
                <a:latin typeface="Roboto" panose="020B0604020202020204"/>
              </a:rPr>
              <a:t>, </a:t>
            </a:r>
            <a:r>
              <a:rPr lang="en-CA" sz="2400" dirty="0" err="1" smtClean="0">
                <a:latin typeface="Roboto" panose="020B0604020202020204"/>
              </a:rPr>
              <a:t>metopr</a:t>
            </a:r>
            <a:r>
              <a:rPr lang="en-CA" sz="2400" u="sng" dirty="0" err="1" smtClean="0">
                <a:latin typeface="Roboto" panose="020B0604020202020204"/>
              </a:rPr>
              <a:t>olol</a:t>
            </a:r>
            <a:r>
              <a:rPr lang="en-CA" sz="2400" dirty="0" smtClean="0">
                <a:latin typeface="Roboto" panose="020B0604020202020204"/>
              </a:rPr>
              <a:t>), </a:t>
            </a:r>
            <a:r>
              <a:rPr lang="en-CA" sz="3000" dirty="0" smtClean="0">
                <a:latin typeface="Roboto" panose="020B0604020202020204"/>
              </a:rPr>
              <a:t>Ca++ channel blockers </a:t>
            </a:r>
            <a:r>
              <a:rPr lang="en-CA" sz="2400" dirty="0" smtClean="0">
                <a:latin typeface="Roboto" panose="020B0604020202020204"/>
              </a:rPr>
              <a:t>(amlo</a:t>
            </a:r>
            <a:r>
              <a:rPr lang="en-CA" sz="2400" u="sng" dirty="0" smtClean="0">
                <a:latin typeface="Roboto" panose="020B0604020202020204"/>
              </a:rPr>
              <a:t>dipine</a:t>
            </a:r>
            <a:r>
              <a:rPr lang="en-CA" sz="2400" dirty="0" smtClean="0">
                <a:latin typeface="Roboto" panose="020B0604020202020204"/>
              </a:rPr>
              <a:t>), </a:t>
            </a:r>
            <a:r>
              <a:rPr lang="en-CA" sz="3000" dirty="0" smtClean="0">
                <a:latin typeface="Roboto" panose="020B0604020202020204"/>
              </a:rPr>
              <a:t>ACEI </a:t>
            </a:r>
            <a:r>
              <a:rPr lang="en-CA" sz="2400" dirty="0" smtClean="0">
                <a:latin typeface="Roboto" panose="020B0604020202020204"/>
              </a:rPr>
              <a:t>(</a:t>
            </a:r>
            <a:r>
              <a:rPr lang="en-CA" sz="2400" dirty="0" err="1" smtClean="0">
                <a:latin typeface="Roboto" panose="020B0604020202020204"/>
              </a:rPr>
              <a:t>rami</a:t>
            </a:r>
            <a:r>
              <a:rPr lang="en-CA" sz="2400" u="sng" dirty="0" err="1" smtClean="0">
                <a:latin typeface="Roboto" panose="020B0604020202020204"/>
              </a:rPr>
              <a:t>pril</a:t>
            </a:r>
            <a:r>
              <a:rPr lang="en-CA" sz="2400" dirty="0" smtClean="0">
                <a:latin typeface="Roboto" panose="020B0604020202020204"/>
              </a:rPr>
              <a:t>, </a:t>
            </a:r>
            <a:r>
              <a:rPr lang="en-CA" sz="2400" dirty="0" err="1" smtClean="0">
                <a:latin typeface="Roboto" panose="020B0604020202020204"/>
              </a:rPr>
              <a:t>lisino</a:t>
            </a:r>
            <a:r>
              <a:rPr lang="en-CA" sz="2400" u="sng" dirty="0" err="1" smtClean="0">
                <a:latin typeface="Roboto" panose="020B0604020202020204"/>
              </a:rPr>
              <a:t>pril</a:t>
            </a:r>
            <a:r>
              <a:rPr lang="en-CA" sz="2400" dirty="0" smtClean="0">
                <a:latin typeface="Roboto" panose="020B0604020202020204"/>
              </a:rPr>
              <a:t>), </a:t>
            </a:r>
          </a:p>
          <a:p>
            <a:r>
              <a:rPr lang="en-CA" sz="3000" dirty="0" smtClean="0">
                <a:latin typeface="Roboto" panose="020B0604020202020204"/>
              </a:rPr>
              <a:t>ARB </a:t>
            </a:r>
            <a:r>
              <a:rPr lang="en-CA" sz="2400" dirty="0" smtClean="0">
                <a:latin typeface="Roboto" panose="020B0604020202020204"/>
              </a:rPr>
              <a:t>(cande</a:t>
            </a:r>
            <a:r>
              <a:rPr lang="en-CA" sz="2400" u="sng" dirty="0" smtClean="0">
                <a:latin typeface="Roboto" panose="020B0604020202020204"/>
              </a:rPr>
              <a:t>sartan</a:t>
            </a:r>
            <a:r>
              <a:rPr lang="en-CA" sz="2400" dirty="0" smtClean="0">
                <a:latin typeface="Roboto" panose="020B0604020202020204"/>
              </a:rPr>
              <a:t>, lo</a:t>
            </a:r>
            <a:r>
              <a:rPr lang="en-CA" sz="2400" u="sng" dirty="0" smtClean="0">
                <a:latin typeface="Roboto" panose="020B0604020202020204"/>
              </a:rPr>
              <a:t>sartan</a:t>
            </a:r>
            <a:r>
              <a:rPr lang="en-CA" sz="2400" dirty="0" smtClean="0">
                <a:latin typeface="Roboto" panose="020B0604020202020204"/>
              </a:rPr>
              <a:t>), </a:t>
            </a:r>
            <a:r>
              <a:rPr lang="en-CA" sz="3000" dirty="0" smtClean="0">
                <a:latin typeface="Roboto" panose="020B0604020202020204"/>
              </a:rPr>
              <a:t>diuretics </a:t>
            </a:r>
            <a:r>
              <a:rPr lang="en-CA" sz="2400" dirty="0" smtClean="0">
                <a:latin typeface="Roboto" panose="020B0604020202020204"/>
              </a:rPr>
              <a:t>(furosemide, </a:t>
            </a:r>
            <a:r>
              <a:rPr lang="en-CA" sz="2400" dirty="0" err="1" smtClean="0">
                <a:latin typeface="Roboto" panose="020B0604020202020204"/>
              </a:rPr>
              <a:t>hydrochorothiazide</a:t>
            </a:r>
            <a:r>
              <a:rPr lang="en-CA" sz="2400" dirty="0" smtClean="0">
                <a:latin typeface="Roboto" panose="020B0604020202020204"/>
              </a:rPr>
              <a:t>), </a:t>
            </a:r>
            <a:r>
              <a:rPr lang="en-CA" sz="3000" dirty="0" smtClean="0">
                <a:latin typeface="Roboto" panose="020B0604020202020204"/>
              </a:rPr>
              <a:t>clonidine, methyldopa etc.</a:t>
            </a:r>
          </a:p>
          <a:p>
            <a:r>
              <a:rPr lang="en-CA" sz="3000" dirty="0" smtClean="0">
                <a:latin typeface="Roboto" panose="020B0604020202020204"/>
              </a:rPr>
              <a:t>Most people require 2+ BP meds to control BP</a:t>
            </a:r>
          </a:p>
          <a:p>
            <a:r>
              <a:rPr lang="en-CA" sz="3000" dirty="0" smtClean="0">
                <a:latin typeface="Roboto" panose="020B0604020202020204"/>
              </a:rPr>
              <a:t>ACEI, ARB, SGLT2i: early “eGFR dip” is ok but monitored by you doctor.</a:t>
            </a:r>
            <a:endParaRPr lang="en-CA" sz="3000" dirty="0">
              <a:latin typeface="Roboto" panose="020B0604020202020204"/>
            </a:endParaRPr>
          </a:p>
        </p:txBody>
      </p:sp>
      <p:sp>
        <p:nvSpPr>
          <p:cNvPr id="4" name="Title 1"/>
          <p:cNvSpPr>
            <a:spLocks noGrp="1"/>
          </p:cNvSpPr>
          <p:nvPr>
            <p:ph type="title"/>
          </p:nvPr>
        </p:nvSpPr>
        <p:spPr>
          <a:solidFill>
            <a:schemeClr val="bg2">
              <a:lumMod val="90000"/>
            </a:schemeClr>
          </a:solidFill>
          <a:ln>
            <a:solidFill>
              <a:schemeClr val="bg1"/>
            </a:solidFill>
          </a:ln>
        </p:spPr>
        <p:txBody>
          <a:bodyPr/>
          <a:lstStyle/>
          <a:p>
            <a:pPr>
              <a:defRPr/>
            </a:pPr>
            <a:r>
              <a:rPr lang="en-US" sz="4000" dirty="0" smtClean="0">
                <a:solidFill>
                  <a:srgbClr val="7030A0"/>
                </a:solidFill>
                <a:latin typeface="Roboto" panose="020B0604020202020204" charset="0"/>
                <a:ea typeface="Roboto" panose="020B0604020202020204" charset="0"/>
                <a:cs typeface="Calibri" panose="020F0502020204030204" pitchFamily="34" charset="0"/>
              </a:rPr>
              <a:t>Why so many BP meds?</a:t>
            </a:r>
          </a:p>
        </p:txBody>
      </p:sp>
    </p:spTree>
    <p:extLst>
      <p:ext uri="{BB962C8B-B14F-4D97-AF65-F5344CB8AC3E}">
        <p14:creationId xmlns:p14="http://schemas.microsoft.com/office/powerpoint/2010/main" val="13882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nical Case 07-2019 by Slidesgo">
  <a:themeElements>
    <a:clrScheme name="Simple Light">
      <a:dk1>
        <a:srgbClr val="888736"/>
      </a:dk1>
      <a:lt1>
        <a:srgbClr val="434343"/>
      </a:lt1>
      <a:dk2>
        <a:srgbClr val="3D296C"/>
      </a:dk2>
      <a:lt2>
        <a:srgbClr val="F3F3F3"/>
      </a:lt2>
      <a:accent1>
        <a:srgbClr val="888736"/>
      </a:accent1>
      <a:accent2>
        <a:srgbClr val="434343"/>
      </a:accent2>
      <a:accent3>
        <a:srgbClr val="3D296C"/>
      </a:accent3>
      <a:accent4>
        <a:srgbClr val="F3F3F3"/>
      </a:accent4>
      <a:accent5>
        <a:srgbClr val="888736"/>
      </a:accent5>
      <a:accent6>
        <a:srgbClr val="3D296C"/>
      </a:accent6>
      <a:hlink>
        <a:srgbClr val="3D2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linical Case 07-2019 by Slidesgo">
  <a:themeElements>
    <a:clrScheme name="Simple Light">
      <a:dk1>
        <a:srgbClr val="888736"/>
      </a:dk1>
      <a:lt1>
        <a:srgbClr val="434343"/>
      </a:lt1>
      <a:dk2>
        <a:srgbClr val="3D296C"/>
      </a:dk2>
      <a:lt2>
        <a:srgbClr val="F3F3F3"/>
      </a:lt2>
      <a:accent1>
        <a:srgbClr val="888736"/>
      </a:accent1>
      <a:accent2>
        <a:srgbClr val="434343"/>
      </a:accent2>
      <a:accent3>
        <a:srgbClr val="3D296C"/>
      </a:accent3>
      <a:accent4>
        <a:srgbClr val="F3F3F3"/>
      </a:accent4>
      <a:accent5>
        <a:srgbClr val="888736"/>
      </a:accent5>
      <a:accent6>
        <a:srgbClr val="3D296C"/>
      </a:accent6>
      <a:hlink>
        <a:srgbClr val="3D2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2EE19528FE4E12448C31CD241E77D05C00FF5D22684A31B743BF0A2854AC26F29C" ma:contentTypeVersion="27" ma:contentTypeDescription="Create a new document." ma:contentTypeScope="" ma:versionID="9821a768d70788ea2d347fd2ca4b052e">
  <xsd:schema xmlns:xsd="http://www.w3.org/2001/XMLSchema" xmlns:xs="http://www.w3.org/2001/XMLSchema" xmlns:p="http://schemas.microsoft.com/office/2006/metadata/properties" xmlns:ns2="67044c99-5a09-4b69-ac4c-52c28ac1aa45" xmlns:ns3="4de64c37-ebdf-406a-9f1b-af099cf715f4" xmlns:ns4="c159c56b-ec28-428f-a724-6a3820a891b7" targetNamespace="http://schemas.microsoft.com/office/2006/metadata/properties" ma:root="true" ma:fieldsID="6e22c73ab9ee0d9a97b05c9a44eecdfc" ns2:_="" ns3:_="" ns4:_="">
    <xsd:import namespace="67044c99-5a09-4b69-ac4c-52c28ac1aa45"/>
    <xsd:import namespace="4de64c37-ebdf-406a-9f1b-af099cf715f4"/>
    <xsd:import namespace="c159c56b-ec28-428f-a724-6a3820a891b7"/>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pcf28689761b43b38b589cabd7b30624" minOccurs="0"/>
                <xsd:element ref="ns2:hca6424b45d24f1ab8dada86dcb7a0d7" minOccurs="0"/>
                <xsd:element ref="ns2:HideDocument" minOccurs="0"/>
                <xsd:element ref="ns4:Microsite_x0020_Document" minOccurs="0"/>
                <xsd:element ref="ns4:pe3d8b6ea6634cf68e9d522198f488ec" minOccurs="0"/>
                <xsd:element ref="ns4:lf935340784b4b148875623ec48b666f" minOccurs="0"/>
                <xsd:element ref="ns4:b037cdbb674749148ed92d9d3c966d34" minOccurs="0"/>
                <xsd:element ref="ns4:Ac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44c99-5a09-4b69-ac4c-52c28ac1aa45"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1ceb88cd-04fa-496d-8b9e-21d1ed222311}" ma:internalName="TaxCatchAll" ma:showField="CatchAllData" ma:web="67044c99-5a09-4b69-ac4c-52c28ac1aa4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ceb88cd-04fa-496d-8b9e-21d1ed222311}" ma:internalName="TaxCatchAllLabel" ma:readOnly="true" ma:showField="CatchAllDataLabel" ma:web="67044c99-5a09-4b69-ac4c-52c28ac1aa45">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default="" ma:fieldId="{405366df-ea71-4127-ab88-26af69afb524}" ma:taxonomyMulti="true" ma:sspId="e5481489-1c4e-4a78-9d25-61807e18e714" ma:termSetId="b9545f81-9ece-4274-a927-bb8891c9480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cf28689761b43b38b589cabd7b30624" ma:index="21" nillable="true" ma:taxonomy="true" ma:internalName="pcf28689761b43b38b589cabd7b30624" ma:taxonomyFieldName="ResourceAudience" ma:displayName="ResourceAudience" ma:default="" ma:fieldId="{9cf28689-761b-43b3-8b58-9cabd7b30624}" ma:taxonomyMulti="true" ma:sspId="e5481489-1c4e-4a78-9d25-61807e18e714" ma:termSetId="52021694-c89d-4faa-acc3-f24f1b92f9bd" ma:anchorId="00000000-0000-0000-0000-000000000000" ma:open="true" ma:isKeyword="false">
      <xsd:complexType>
        <xsd:sequence>
          <xsd:element ref="pc:Terms" minOccurs="0" maxOccurs="1"/>
        </xsd:sequence>
      </xsd:complexType>
    </xsd:element>
    <xsd:element name="hca6424b45d24f1ab8dada86dcb7a0d7" ma:index="23" nillable="true" ma:taxonomy="true" ma:internalName="hca6424b45d24f1ab8dada86dcb7a0d7" ma:taxonomyFieldName="ResourceTopic" ma:displayName="ResourceTopic" ma:default="" ma:fieldId="{1ca6424b-45d2-4f1a-b8da-da86dcb7a0d7}" ma:taxonomyMulti="true" ma:sspId="e5481489-1c4e-4a78-9d25-61807e18e714" ma:termSetId="c63bc194-038e-4a7f-8bfe-996bac98da82" ma:anchorId="00000000-0000-0000-0000-000000000000" ma:open="true" ma:isKeyword="false">
      <xsd:complexType>
        <xsd:sequence>
          <xsd:element ref="pc:Terms" minOccurs="0" maxOccurs="1"/>
        </xsd:sequence>
      </xsd:complexType>
    </xsd:element>
    <xsd:element name="HideDocument" ma:index="24" nillable="true" ma:displayName="HideDocument" ma:default="1"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English"/>
          <xsd:enumeration value="French"/>
          <xsd:enumeration value="Punjabi"/>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59c56b-ec28-428f-a724-6a3820a891b7" elementFormDefault="qualified">
    <xsd:import namespace="http://schemas.microsoft.com/office/2006/documentManagement/types"/>
    <xsd:import namespace="http://schemas.microsoft.com/office/infopath/2007/PartnerControls"/>
    <xsd:element name="Microsite_x0020_Document" ma:index="25" nillable="true" ma:displayName="Microsite Document" ma:default="0" ma:description="Is this document used within the BC Kidney days microsite. Choosing yes, makes it unavailable on the regular site." ma:internalName="Microsite_x0020_Document">
      <xsd:simpleType>
        <xsd:restriction base="dms:Boolean"/>
      </xsd:simpleType>
    </xsd:element>
    <xsd:element name="pe3d8b6ea6634cf68e9d522198f488ec" ma:index="27" nillable="true" ma:taxonomy="true" ma:internalName="pe3d8b6ea6634cf68e9d522198f488ec" ma:taxonomyFieldName="Topics" ma:displayName="Topics" ma:default="" ma:fieldId="{9e3d8b6e-a663-4cf6-8e9d-522198f488ec}" ma:taxonomyMulti="true" ma:sspId="e5481489-1c4e-4a78-9d25-61807e18e714" ma:termSetId="ebcc7016-77dc-46f7-8624-1e05abedbb15" ma:anchorId="00000000-0000-0000-0000-000000000000" ma:open="false" ma:isKeyword="false">
      <xsd:complexType>
        <xsd:sequence>
          <xsd:element ref="pc:Terms" minOccurs="0" maxOccurs="1"/>
        </xsd:sequence>
      </xsd:complexType>
    </xsd:element>
    <xsd:element name="lf935340784b4b148875623ec48b666f" ma:index="29" nillable="true" ma:taxonomy="true" ma:internalName="lf935340784b4b148875623ec48b666f" ma:taxonomyFieldName="Services" ma:displayName="Services" ma:default="" ma:fieldId="{5f935340-784b-4b14-8875-623ec48b666f}" ma:taxonomyMulti="true" ma:sspId="e5481489-1c4e-4a78-9d25-61807e18e714" ma:termSetId="1bbb84d9-7c48-42ef-95f3-1cbe51eef8b6" ma:anchorId="00000000-0000-0000-0000-000000000000" ma:open="false" ma:isKeyword="false">
      <xsd:complexType>
        <xsd:sequence>
          <xsd:element ref="pc:Terms" minOccurs="0" maxOccurs="1"/>
        </xsd:sequence>
      </xsd:complexType>
    </xsd:element>
    <xsd:element name="b037cdbb674749148ed92d9d3c966d34" ma:index="31" nillable="true" ma:taxonomy="true" ma:internalName="b037cdbb674749148ed92d9d3c966d34" ma:taxonomyFieldName="Document_x0020_Type" ma:displayName="Document Type" ma:default="" ma:fieldId="{b037cdbb-6747-4914-8ed9-2d9d3c966d34}" ma:taxonomyMulti="true" ma:sspId="e5481489-1c4e-4a78-9d25-61807e18e714" ma:termSetId="636c6f54-a161-490a-8a88-9d71232ed31b" ma:anchorId="00000000-0000-0000-0000-000000000000" ma:open="false" ma:isKeyword="false">
      <xsd:complexType>
        <xsd:sequence>
          <xsd:element ref="pc:Terms" minOccurs="0" maxOccurs="1"/>
        </xsd:sequence>
      </xsd:complexType>
    </xsd:element>
    <xsd:element name="Actions" ma:index="32" nillable="true" ma:displayName="Actions" ma:format="Dropdown" ma:internalName="Actions">
      <xsd:simpleType>
        <xsd:restriction base="dms:Choice">
          <xsd:enumeration value="For Review"/>
          <xsd:enumeration value="Old Conference"/>
          <xsd:enumeration value="To Remove"/>
          <xsd:enumeration value="Current File"/>
          <xsd:enumeration value="Name Change Required"/>
          <xsd:enumeration value="Pre-201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54dd449c2c54af89444c3906a20b699 xmlns="67044c99-5a09-4b69-ac4c-52c28ac1aa45">
      <Terms xmlns="http://schemas.microsoft.com/office/infopath/2007/PartnerControls"/>
    </d54dd449c2c54af89444c3906a20b699>
    <Audience1 xmlns="4de64c37-ebdf-406a-9f1b-af099cf715f4">
      <Value>Patients and Families</Value>
    </Audience1>
    <lf935340784b4b148875623ec48b666f xmlns="c159c56b-ec28-428f-a724-6a3820a891b7">
      <Terms xmlns="http://schemas.microsoft.com/office/infopath/2007/PartnerControls"/>
    </lf935340784b4b148875623ec48b666f>
    <pe3d8b6ea6634cf68e9d522198f488ec xmlns="c159c56b-ec28-428f-a724-6a3820a891b7">
      <Terms xmlns="http://schemas.microsoft.com/office/infopath/2007/PartnerControls">
        <TermInfo xmlns="http://schemas.microsoft.com/office/infopath/2007/PartnerControls">
          <TermName xmlns="http://schemas.microsoft.com/office/infopath/2007/PartnerControls">Chronic Kidney Disease</TermName>
          <TermId xmlns="http://schemas.microsoft.com/office/infopath/2007/PartnerControls">d91c78d8-9077-4e8c-a775-7d230674a517</TermId>
        </TermInfo>
        <TermInfo xmlns="http://schemas.microsoft.com/office/infopath/2007/PartnerControls">
          <TermName xmlns="http://schemas.microsoft.com/office/infopath/2007/PartnerControls">Patient Engagement</TermName>
          <TermId xmlns="http://schemas.microsoft.com/office/infopath/2007/PartnerControls">767869cd-b165-4302-85b6-92fd87e3135b</TermId>
        </TermInfo>
        <TermInfo xmlns="http://schemas.microsoft.com/office/infopath/2007/PartnerControls">
          <TermName xmlns="http://schemas.microsoft.com/office/infopath/2007/PartnerControls">Medications</TermName>
          <TermId xmlns="http://schemas.microsoft.com/office/infopath/2007/PartnerControls">0c2661ec-69ef-4335-a514-8693bc38348d</TermId>
        </TermInfo>
      </Terms>
    </pe3d8b6ea6634cf68e9d522198f488ec>
    <pcf28689761b43b38b589cabd7b30624 xmlns="67044c99-5a09-4b69-ac4c-52c28ac1aa45">
      <Terms xmlns="http://schemas.microsoft.com/office/infopath/2007/PartnerControls"/>
    </pcf28689761b43b38b589cabd7b30624>
    <Microsite_x0020_Document xmlns="c159c56b-ec28-428f-a724-6a3820a891b7">false</Microsite_x0020_Document>
    <HideDocument xmlns="67044c99-5a09-4b69-ac4c-52c28ac1aa45">true</HideDocument>
    <k05366dfea714127ab8826af69afb524 xmlns="67044c99-5a09-4b69-ac4c-52c28ac1aa45">
      <Terms xmlns="http://schemas.microsoft.com/office/infopath/2007/PartnerControls"/>
    </k05366dfea714127ab8826af69afb524>
    <hca6424b45d24f1ab8dada86dcb7a0d7 xmlns="67044c99-5a09-4b69-ac4c-52c28ac1aa45">
      <Terms xmlns="http://schemas.microsoft.com/office/infopath/2007/PartnerControls"/>
    </hca6424b45d24f1ab8dada86dcb7a0d7>
    <b037cdbb674749148ed92d9d3c966d34 xmlns="c159c56b-ec28-428f-a724-6a3820a891b7">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aa242cff-e839-414b-b8ff-cc0ceef89b35</TermId>
        </TermInfo>
      </Terms>
    </b037cdbb674749148ed92d9d3c966d34>
    <DocumentLanguage xmlns="4de64c37-ebdf-406a-9f1b-af099cf715f4" xsi:nil="true"/>
    <TaxCatchAll xmlns="67044c99-5a09-4b69-ac4c-52c28ac1aa45">
      <Value>10</Value>
      <Value>87</Value>
      <Value>78</Value>
      <Value>7</Value>
    </TaxCatchAll>
    <Actions xmlns="c159c56b-ec28-428f-a724-6a3820a891b7">Current File</Actions>
    <DocumentDescription xmlns="4de64c37-ebdf-406a-9f1b-af099cf715f4" xsi:nil="true"/>
    <_dlc_DocId xmlns="67044c99-5a09-4b69-ac4c-52c28ac1aa45">BCPRA-31-2938</_dlc_DocId>
    <_dlc_DocIdUrl xmlns="67044c99-5a09-4b69-ac4c-52c28ac1aa45">
      <Url>https://editbcpra.phsa.ca/resource-gallery/_layouts/15/DocIdRedir.aspx?ID=BCPRA-31-2938</Url>
      <Description>BCPRA-31-2938</Description>
    </_dlc_DocIdUrl>
  </documentManagement>
</p:properties>
</file>

<file path=customXml/itemProps1.xml><?xml version="1.0" encoding="utf-8"?>
<ds:datastoreItem xmlns:ds="http://schemas.openxmlformats.org/officeDocument/2006/customXml" ds:itemID="{6875AA0C-3826-469C-B50F-1877DCCC150D}"/>
</file>

<file path=customXml/itemProps2.xml><?xml version="1.0" encoding="utf-8"?>
<ds:datastoreItem xmlns:ds="http://schemas.openxmlformats.org/officeDocument/2006/customXml" ds:itemID="{5C719A45-D6FE-4A74-A569-77CE0BF3F27C}"/>
</file>

<file path=customXml/itemProps3.xml><?xml version="1.0" encoding="utf-8"?>
<ds:datastoreItem xmlns:ds="http://schemas.openxmlformats.org/officeDocument/2006/customXml" ds:itemID="{BCBA1B3B-9111-4846-BA71-C9CC2F6C412F}"/>
</file>

<file path=customXml/itemProps4.xml><?xml version="1.0" encoding="utf-8"?>
<ds:datastoreItem xmlns:ds="http://schemas.openxmlformats.org/officeDocument/2006/customXml" ds:itemID="{A377A9B6-BC1C-4177-86F0-C367ED2591C5}"/>
</file>

<file path=docProps/app.xml><?xml version="1.0" encoding="utf-8"?>
<Properties xmlns="http://schemas.openxmlformats.org/officeDocument/2006/extended-properties" xmlns:vt="http://schemas.openxmlformats.org/officeDocument/2006/docPropsVTypes">
  <Template/>
  <TotalTime>6163</TotalTime>
  <Words>2521</Words>
  <Application>Microsoft Office PowerPoint</Application>
  <PresentationFormat>On-screen Show (4:3)</PresentationFormat>
  <Paragraphs>267</Paragraphs>
  <Slides>33</Slides>
  <Notes>14</Notes>
  <HiddenSlides>1</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33</vt:i4>
      </vt:variant>
    </vt:vector>
  </HeadingPairs>
  <TitlesOfParts>
    <vt:vector size="54" baseType="lpstr">
      <vt:lpstr>Abel</vt:lpstr>
      <vt:lpstr>Arial</vt:lpstr>
      <vt:lpstr>Calibri</vt:lpstr>
      <vt:lpstr>Calibri Light</vt:lpstr>
      <vt:lpstr>Comic Sans MS</vt:lpstr>
      <vt:lpstr>Fira Sans Condensed Medium</vt:lpstr>
      <vt:lpstr>Fira Sans Extra Condensed Medium</vt:lpstr>
      <vt:lpstr>Josefin Slab Thin</vt:lpstr>
      <vt:lpstr>Roboto</vt:lpstr>
      <vt:lpstr>Roboto Condensed</vt:lpstr>
      <vt:lpstr>Roboto Condensed Light</vt:lpstr>
      <vt:lpstr>Roboto Medium</vt:lpstr>
      <vt:lpstr>Source Sans Pro</vt:lpstr>
      <vt:lpstr>Source Sans Pro SemiBold</vt:lpstr>
      <vt:lpstr>Times New Roman</vt:lpstr>
      <vt:lpstr>Webdings</vt:lpstr>
      <vt:lpstr>Wingdings</vt:lpstr>
      <vt:lpstr>Default Design</vt:lpstr>
      <vt:lpstr>1_Office Theme</vt:lpstr>
      <vt:lpstr>Clinical Case 07-2019 by Slidesgo</vt:lpstr>
      <vt:lpstr>1_Clinical Case 07-2019 by Slidesgo</vt:lpstr>
      <vt:lpstr>PowerPoint Presentation</vt:lpstr>
      <vt:lpstr>Disclaimer</vt:lpstr>
      <vt:lpstr>Kidneys – the canaries in the coal mine</vt:lpstr>
      <vt:lpstr>What are the Causes/Risk Factors   for Kidney Disease?</vt:lpstr>
      <vt:lpstr>PowerPoint Presentation</vt:lpstr>
      <vt:lpstr>Topics covered</vt:lpstr>
      <vt:lpstr>PowerPoint Presentation</vt:lpstr>
      <vt:lpstr>Ways To Control Your blood pressure</vt:lpstr>
      <vt:lpstr>Why so many BP meds?</vt:lpstr>
      <vt:lpstr>Blood Sugar Management</vt:lpstr>
      <vt:lpstr>Know Your Blood Sugar Target</vt:lpstr>
      <vt:lpstr>Ways to Control Your Blood Sugars</vt:lpstr>
      <vt:lpstr>Meds to Control Your Blood Sugars</vt:lpstr>
      <vt:lpstr>Controlling cholesterol</vt:lpstr>
      <vt:lpstr>Stop Smoking</vt:lpstr>
      <vt:lpstr>About Alcohol…</vt:lpstr>
      <vt:lpstr>PowerPoint Presentation</vt:lpstr>
      <vt:lpstr>Maintain An Updated Medication Record</vt:lpstr>
      <vt:lpstr>Medication Lists</vt:lpstr>
      <vt:lpstr>PowerPoint Presentation</vt:lpstr>
      <vt:lpstr>Medication sick day rules When you have more than minor vomiting, diarrhea, fever, sweats and / or shaking</vt:lpstr>
      <vt:lpstr>About Your Pharmacist…</vt:lpstr>
      <vt:lpstr>About Medication Changes</vt:lpstr>
      <vt:lpstr>  Balancing All Your Medicines</vt:lpstr>
      <vt:lpstr>Reducing Side Effects</vt:lpstr>
      <vt:lpstr>Organizing Your Medications</vt:lpstr>
      <vt:lpstr>What to Avoid</vt:lpstr>
      <vt:lpstr>  </vt:lpstr>
      <vt:lpstr>PowerPoint Presentation</vt:lpstr>
      <vt:lpstr>PowerPoint Presentation</vt:lpstr>
      <vt:lpstr>PowerPoint Presentation</vt:lpstr>
      <vt:lpstr>Useful resources</vt:lpstr>
      <vt:lpstr>bcrenal.ca</vt:lpstr>
    </vt:vector>
  </TitlesOfParts>
  <Company>Capital Health Region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Care of your Kidney Health GETTING INTO THE DRIVERS SEAT</dc:title>
  <dc:creator>KHutchinson</dc:creator>
  <cp:lastModifiedBy>Martinusen, Dan</cp:lastModifiedBy>
  <cp:revision>178</cp:revision>
  <dcterms:created xsi:type="dcterms:W3CDTF">2004-11-20T00:35:42Z</dcterms:created>
  <dcterms:modified xsi:type="dcterms:W3CDTF">2021-09-21T16:16:42Z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0x0101002EE19528FE4E12448C31CD241E77D05C00FF5D22684A31B743BF0A2854AC26F29C</vt:lpwstr>
  </property>
  <property fmtid="{D5CDD505-2E9C-101B-9397-08002B2CF9AE}" pid="3" name="_dlc_DocIdItemGuid">
    <vt:lpwstr>cbe4c664-42a7-41e8-b3a4-ffbbc816e227</vt:lpwstr>
  </property>
  <property fmtid="{D5CDD505-2E9C-101B-9397-08002B2CF9AE}" pid="4" name="ResourceCategory">
    <vt:lpwstr/>
  </property>
  <property fmtid="{D5CDD505-2E9C-101B-9397-08002B2CF9AE}" pid="5" name="Topics">
    <vt:lpwstr>7;#Chronic Kidney Disease|d91c78d8-9077-4e8c-a775-7d230674a517;#87;#Patient Engagement|767869cd-b165-4302-85b6-92fd87e3135b;#10;#Medications|0c2661ec-69ef-4335-a514-8693bc38348d</vt:lpwstr>
  </property>
  <property fmtid="{D5CDD505-2E9C-101B-9397-08002B2CF9AE}" pid="6" name="Document Type">
    <vt:lpwstr>78;#Presentations|aa242cff-e839-414b-b8ff-cc0ceef89b35</vt:lpwstr>
  </property>
  <property fmtid="{D5CDD505-2E9C-101B-9397-08002B2CF9AE}" pid="7" name="ResourceTopic">
    <vt:lpwstr/>
  </property>
  <property fmtid="{D5CDD505-2E9C-101B-9397-08002B2CF9AE}" pid="8" name="ResourceType">
    <vt:lpwstr/>
  </property>
  <property fmtid="{D5CDD505-2E9C-101B-9397-08002B2CF9AE}" pid="9" name="Services">
    <vt:lpwstr/>
  </property>
  <property fmtid="{D5CDD505-2E9C-101B-9397-08002B2CF9AE}" pid="10" name="ResourceAudience">
    <vt:lpwstr/>
  </property>
</Properties>
</file>